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6" r:id="rId2"/>
    <p:sldId id="282" r:id="rId3"/>
    <p:sldId id="290" r:id="rId4"/>
    <p:sldId id="289" r:id="rId5"/>
    <p:sldId id="291" r:id="rId6"/>
    <p:sldId id="283" r:id="rId7"/>
    <p:sldId id="284" r:id="rId8"/>
    <p:sldId id="285" r:id="rId9"/>
    <p:sldId id="286" r:id="rId10"/>
    <p:sldId id="287" r:id="rId11"/>
    <p:sldId id="288"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ylvia" initials="S" lastIdx="1" clrIdx="0"/>
  <p:cmAuthor id="1" name="Owner" initials="O" lastIdx="13" clrIdx="1"/>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60" d="100"/>
          <a:sy n="60" d="100"/>
        </p:scale>
        <p:origin x="-2238" y="-594"/>
      </p:cViewPr>
      <p:guideLst>
        <p:guide orient="horz" pos="2160"/>
        <p:guide pos="2880"/>
      </p:guideLst>
    </p:cSldViewPr>
  </p:slideViewPr>
  <p:notesTextViewPr>
    <p:cViewPr>
      <p:scale>
        <a:sx n="1" d="1"/>
        <a:sy n="1" d="1"/>
      </p:scale>
      <p:origin x="0" y="0"/>
    </p:cViewPr>
  </p:notesTextViewPr>
  <p:sorterViewPr>
    <p:cViewPr>
      <p:scale>
        <a:sx n="63" d="100"/>
        <a:sy n="63"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EEC92FF-794E-4271-BA74-ED4E4A1350BB}" type="datetimeFigureOut">
              <a:rPr lang="en-US" smtClean="0"/>
              <a:t>8/4/2013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37F29DC-AEDF-4804-A363-8FAF57761BC3}" type="slidenum">
              <a:rPr lang="en-US" smtClean="0"/>
              <a:t>‹#›</a:t>
            </a:fld>
            <a:endParaRPr lang="en-US"/>
          </a:p>
        </p:txBody>
      </p:sp>
    </p:spTree>
    <p:extLst>
      <p:ext uri="{BB962C8B-B14F-4D97-AF65-F5344CB8AC3E}">
        <p14:creationId xmlns:p14="http://schemas.microsoft.com/office/powerpoint/2010/main" val="36592935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37F29DC-AEDF-4804-A363-8FAF57761BC3}" type="slidenum">
              <a:rPr lang="en-US" smtClean="0"/>
              <a:t>2</a:t>
            </a:fld>
            <a:endParaRPr lang="en-US"/>
          </a:p>
        </p:txBody>
      </p:sp>
    </p:spTree>
    <p:extLst>
      <p:ext uri="{BB962C8B-B14F-4D97-AF65-F5344CB8AC3E}">
        <p14:creationId xmlns:p14="http://schemas.microsoft.com/office/powerpoint/2010/main" val="114551903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endParaRPr lang="en-US" dirty="0">
              <a:solidFill>
                <a:schemeClr val="tx1"/>
              </a:solidFill>
            </a:endParaRPr>
          </a:p>
        </p:txBody>
      </p:sp>
      <p:sp>
        <p:nvSpPr>
          <p:cNvPr id="4" name="Slide Number Placeholder 3"/>
          <p:cNvSpPr>
            <a:spLocks noGrp="1"/>
          </p:cNvSpPr>
          <p:nvPr>
            <p:ph type="sldNum" sz="quarter" idx="10"/>
          </p:nvPr>
        </p:nvSpPr>
        <p:spPr/>
        <p:txBody>
          <a:bodyPr/>
          <a:lstStyle/>
          <a:p>
            <a:fld id="{337F29DC-AEDF-4804-A363-8FAF57761BC3}" type="slidenum">
              <a:rPr lang="en-US" smtClean="0"/>
              <a:t>11</a:t>
            </a:fld>
            <a:endParaRPr lang="en-US"/>
          </a:p>
        </p:txBody>
      </p:sp>
    </p:spTree>
    <p:extLst>
      <p:ext uri="{BB962C8B-B14F-4D97-AF65-F5344CB8AC3E}">
        <p14:creationId xmlns:p14="http://schemas.microsoft.com/office/powerpoint/2010/main" val="11455190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37F29DC-AEDF-4804-A363-8FAF57761BC3}" type="slidenum">
              <a:rPr lang="en-US" smtClean="0"/>
              <a:t>3</a:t>
            </a:fld>
            <a:endParaRPr lang="en-US"/>
          </a:p>
        </p:txBody>
      </p:sp>
    </p:spTree>
    <p:extLst>
      <p:ext uri="{BB962C8B-B14F-4D97-AF65-F5344CB8AC3E}">
        <p14:creationId xmlns:p14="http://schemas.microsoft.com/office/powerpoint/2010/main" val="114551903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37F29DC-AEDF-4804-A363-8FAF57761BC3}" type="slidenum">
              <a:rPr lang="en-US" smtClean="0"/>
              <a:t>4</a:t>
            </a:fld>
            <a:endParaRPr lang="en-US"/>
          </a:p>
        </p:txBody>
      </p:sp>
    </p:spTree>
    <p:extLst>
      <p:ext uri="{BB962C8B-B14F-4D97-AF65-F5344CB8AC3E}">
        <p14:creationId xmlns:p14="http://schemas.microsoft.com/office/powerpoint/2010/main" val="114551903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37F29DC-AEDF-4804-A363-8FAF57761BC3}" type="slidenum">
              <a:rPr lang="en-US" smtClean="0"/>
              <a:t>5</a:t>
            </a:fld>
            <a:endParaRPr lang="en-US"/>
          </a:p>
        </p:txBody>
      </p:sp>
    </p:spTree>
    <p:extLst>
      <p:ext uri="{BB962C8B-B14F-4D97-AF65-F5344CB8AC3E}">
        <p14:creationId xmlns:p14="http://schemas.microsoft.com/office/powerpoint/2010/main" val="114551903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endParaRPr lang="en-US" dirty="0">
              <a:solidFill>
                <a:schemeClr val="tx1"/>
              </a:solidFill>
            </a:endParaRPr>
          </a:p>
        </p:txBody>
      </p:sp>
      <p:sp>
        <p:nvSpPr>
          <p:cNvPr id="4" name="Slide Number Placeholder 3"/>
          <p:cNvSpPr>
            <a:spLocks noGrp="1"/>
          </p:cNvSpPr>
          <p:nvPr>
            <p:ph type="sldNum" sz="quarter" idx="10"/>
          </p:nvPr>
        </p:nvSpPr>
        <p:spPr/>
        <p:txBody>
          <a:bodyPr/>
          <a:lstStyle/>
          <a:p>
            <a:fld id="{337F29DC-AEDF-4804-A363-8FAF57761BC3}" type="slidenum">
              <a:rPr lang="en-US" smtClean="0"/>
              <a:t>6</a:t>
            </a:fld>
            <a:endParaRPr lang="en-US"/>
          </a:p>
        </p:txBody>
      </p:sp>
    </p:spTree>
    <p:extLst>
      <p:ext uri="{BB962C8B-B14F-4D97-AF65-F5344CB8AC3E}">
        <p14:creationId xmlns:p14="http://schemas.microsoft.com/office/powerpoint/2010/main" val="114551903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dirty="0" smtClean="0">
                <a:solidFill>
                  <a:schemeClr val="tx1"/>
                </a:solidFill>
              </a:rPr>
              <a:t>?</a:t>
            </a:r>
            <a:endParaRPr lang="en-US" dirty="0">
              <a:solidFill>
                <a:schemeClr val="tx1"/>
              </a:solidFill>
            </a:endParaRPr>
          </a:p>
        </p:txBody>
      </p:sp>
      <p:sp>
        <p:nvSpPr>
          <p:cNvPr id="4" name="Slide Number Placeholder 3"/>
          <p:cNvSpPr>
            <a:spLocks noGrp="1"/>
          </p:cNvSpPr>
          <p:nvPr>
            <p:ph type="sldNum" sz="quarter" idx="10"/>
          </p:nvPr>
        </p:nvSpPr>
        <p:spPr/>
        <p:txBody>
          <a:bodyPr/>
          <a:lstStyle/>
          <a:p>
            <a:fld id="{337F29DC-AEDF-4804-A363-8FAF57761BC3}" type="slidenum">
              <a:rPr lang="en-US" smtClean="0"/>
              <a:t>7</a:t>
            </a:fld>
            <a:endParaRPr lang="en-US"/>
          </a:p>
        </p:txBody>
      </p:sp>
    </p:spTree>
    <p:extLst>
      <p:ext uri="{BB962C8B-B14F-4D97-AF65-F5344CB8AC3E}">
        <p14:creationId xmlns:p14="http://schemas.microsoft.com/office/powerpoint/2010/main" val="114551903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endParaRPr lang="en-US" dirty="0">
              <a:solidFill>
                <a:schemeClr val="tx1"/>
              </a:solidFill>
            </a:endParaRPr>
          </a:p>
        </p:txBody>
      </p:sp>
      <p:sp>
        <p:nvSpPr>
          <p:cNvPr id="4" name="Slide Number Placeholder 3"/>
          <p:cNvSpPr>
            <a:spLocks noGrp="1"/>
          </p:cNvSpPr>
          <p:nvPr>
            <p:ph type="sldNum" sz="quarter" idx="10"/>
          </p:nvPr>
        </p:nvSpPr>
        <p:spPr/>
        <p:txBody>
          <a:bodyPr/>
          <a:lstStyle/>
          <a:p>
            <a:fld id="{337F29DC-AEDF-4804-A363-8FAF57761BC3}" type="slidenum">
              <a:rPr lang="en-US" smtClean="0"/>
              <a:t>8</a:t>
            </a:fld>
            <a:endParaRPr lang="en-US"/>
          </a:p>
        </p:txBody>
      </p:sp>
    </p:spTree>
    <p:extLst>
      <p:ext uri="{BB962C8B-B14F-4D97-AF65-F5344CB8AC3E}">
        <p14:creationId xmlns:p14="http://schemas.microsoft.com/office/powerpoint/2010/main" val="114551903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dirty="0" smtClean="0">
                <a:solidFill>
                  <a:schemeClr val="tx1"/>
                </a:solidFill>
              </a:rPr>
              <a:t>?</a:t>
            </a:r>
            <a:endParaRPr lang="en-US" dirty="0">
              <a:solidFill>
                <a:schemeClr val="tx1"/>
              </a:solidFill>
            </a:endParaRPr>
          </a:p>
        </p:txBody>
      </p:sp>
      <p:sp>
        <p:nvSpPr>
          <p:cNvPr id="4" name="Slide Number Placeholder 3"/>
          <p:cNvSpPr>
            <a:spLocks noGrp="1"/>
          </p:cNvSpPr>
          <p:nvPr>
            <p:ph type="sldNum" sz="quarter" idx="10"/>
          </p:nvPr>
        </p:nvSpPr>
        <p:spPr/>
        <p:txBody>
          <a:bodyPr/>
          <a:lstStyle/>
          <a:p>
            <a:fld id="{337F29DC-AEDF-4804-A363-8FAF57761BC3}" type="slidenum">
              <a:rPr lang="en-US" smtClean="0"/>
              <a:t>9</a:t>
            </a:fld>
            <a:endParaRPr lang="en-US"/>
          </a:p>
        </p:txBody>
      </p:sp>
    </p:spTree>
    <p:extLst>
      <p:ext uri="{BB962C8B-B14F-4D97-AF65-F5344CB8AC3E}">
        <p14:creationId xmlns:p14="http://schemas.microsoft.com/office/powerpoint/2010/main" val="114551903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endParaRPr lang="en-US" dirty="0">
              <a:solidFill>
                <a:schemeClr val="tx1"/>
              </a:solidFill>
            </a:endParaRPr>
          </a:p>
        </p:txBody>
      </p:sp>
      <p:sp>
        <p:nvSpPr>
          <p:cNvPr id="4" name="Slide Number Placeholder 3"/>
          <p:cNvSpPr>
            <a:spLocks noGrp="1"/>
          </p:cNvSpPr>
          <p:nvPr>
            <p:ph type="sldNum" sz="quarter" idx="10"/>
          </p:nvPr>
        </p:nvSpPr>
        <p:spPr/>
        <p:txBody>
          <a:bodyPr/>
          <a:lstStyle/>
          <a:p>
            <a:fld id="{337F29DC-AEDF-4804-A363-8FAF57761BC3}" type="slidenum">
              <a:rPr lang="en-US" smtClean="0"/>
              <a:t>10</a:t>
            </a:fld>
            <a:endParaRPr lang="en-US"/>
          </a:p>
        </p:txBody>
      </p:sp>
    </p:spTree>
    <p:extLst>
      <p:ext uri="{BB962C8B-B14F-4D97-AF65-F5344CB8AC3E}">
        <p14:creationId xmlns:p14="http://schemas.microsoft.com/office/powerpoint/2010/main" val="11455190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B8C4697-9A55-45E1-B2B2-6E79EE65BB6F}" type="datetimeFigureOut">
              <a:rPr lang="en-US" smtClean="0"/>
              <a:t>8/4/2013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61934-A238-4888-A2EE-4CA22DE2A503}" type="slidenum">
              <a:rPr lang="en-US" smtClean="0"/>
              <a:t>‹#›</a:t>
            </a:fld>
            <a:endParaRPr lang="en-US"/>
          </a:p>
        </p:txBody>
      </p:sp>
    </p:spTree>
    <p:extLst>
      <p:ext uri="{BB962C8B-B14F-4D97-AF65-F5344CB8AC3E}">
        <p14:creationId xmlns:p14="http://schemas.microsoft.com/office/powerpoint/2010/main" val="22242393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B8C4697-9A55-45E1-B2B2-6E79EE65BB6F}" type="datetimeFigureOut">
              <a:rPr lang="en-US" smtClean="0"/>
              <a:t>8/4/2013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61934-A238-4888-A2EE-4CA22DE2A503}" type="slidenum">
              <a:rPr lang="en-US" smtClean="0"/>
              <a:t>‹#›</a:t>
            </a:fld>
            <a:endParaRPr lang="en-US"/>
          </a:p>
        </p:txBody>
      </p:sp>
    </p:spTree>
    <p:extLst>
      <p:ext uri="{BB962C8B-B14F-4D97-AF65-F5344CB8AC3E}">
        <p14:creationId xmlns:p14="http://schemas.microsoft.com/office/powerpoint/2010/main" val="14304977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B8C4697-9A55-45E1-B2B2-6E79EE65BB6F}" type="datetimeFigureOut">
              <a:rPr lang="en-US" smtClean="0"/>
              <a:t>8/4/2013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61934-A238-4888-A2EE-4CA22DE2A503}" type="slidenum">
              <a:rPr lang="en-US" smtClean="0"/>
              <a:t>‹#›</a:t>
            </a:fld>
            <a:endParaRPr lang="en-US"/>
          </a:p>
        </p:txBody>
      </p:sp>
    </p:spTree>
    <p:extLst>
      <p:ext uri="{BB962C8B-B14F-4D97-AF65-F5344CB8AC3E}">
        <p14:creationId xmlns:p14="http://schemas.microsoft.com/office/powerpoint/2010/main" val="13001176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B8C4697-9A55-45E1-B2B2-6E79EE65BB6F}" type="datetimeFigureOut">
              <a:rPr lang="en-US" smtClean="0"/>
              <a:t>8/4/2013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61934-A238-4888-A2EE-4CA22DE2A503}" type="slidenum">
              <a:rPr lang="en-US" smtClean="0"/>
              <a:t>‹#›</a:t>
            </a:fld>
            <a:endParaRPr lang="en-US"/>
          </a:p>
        </p:txBody>
      </p:sp>
    </p:spTree>
    <p:extLst>
      <p:ext uri="{BB962C8B-B14F-4D97-AF65-F5344CB8AC3E}">
        <p14:creationId xmlns:p14="http://schemas.microsoft.com/office/powerpoint/2010/main" val="1941201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B8C4697-9A55-45E1-B2B2-6E79EE65BB6F}" type="datetimeFigureOut">
              <a:rPr lang="en-US" smtClean="0"/>
              <a:t>8/4/2013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61934-A238-4888-A2EE-4CA22DE2A503}" type="slidenum">
              <a:rPr lang="en-US" smtClean="0"/>
              <a:t>‹#›</a:t>
            </a:fld>
            <a:endParaRPr lang="en-US"/>
          </a:p>
        </p:txBody>
      </p:sp>
    </p:spTree>
    <p:extLst>
      <p:ext uri="{BB962C8B-B14F-4D97-AF65-F5344CB8AC3E}">
        <p14:creationId xmlns:p14="http://schemas.microsoft.com/office/powerpoint/2010/main" val="219561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B8C4697-9A55-45E1-B2B2-6E79EE65BB6F}" type="datetimeFigureOut">
              <a:rPr lang="en-US" smtClean="0"/>
              <a:t>8/4/2013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61934-A238-4888-A2EE-4CA22DE2A503}" type="slidenum">
              <a:rPr lang="en-US" smtClean="0"/>
              <a:t>‹#›</a:t>
            </a:fld>
            <a:endParaRPr lang="en-US"/>
          </a:p>
        </p:txBody>
      </p:sp>
    </p:spTree>
    <p:extLst>
      <p:ext uri="{BB962C8B-B14F-4D97-AF65-F5344CB8AC3E}">
        <p14:creationId xmlns:p14="http://schemas.microsoft.com/office/powerpoint/2010/main" val="15376299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B8C4697-9A55-45E1-B2B2-6E79EE65BB6F}" type="datetimeFigureOut">
              <a:rPr lang="en-US" smtClean="0"/>
              <a:t>8/4/2013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61934-A238-4888-A2EE-4CA22DE2A503}" type="slidenum">
              <a:rPr lang="en-US" smtClean="0"/>
              <a:t>‹#›</a:t>
            </a:fld>
            <a:endParaRPr lang="en-US"/>
          </a:p>
        </p:txBody>
      </p:sp>
    </p:spTree>
    <p:extLst>
      <p:ext uri="{BB962C8B-B14F-4D97-AF65-F5344CB8AC3E}">
        <p14:creationId xmlns:p14="http://schemas.microsoft.com/office/powerpoint/2010/main" val="29414455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B8C4697-9A55-45E1-B2B2-6E79EE65BB6F}" type="datetimeFigureOut">
              <a:rPr lang="en-US" smtClean="0"/>
              <a:t>8/4/2013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61934-A238-4888-A2EE-4CA22DE2A503}" type="slidenum">
              <a:rPr lang="en-US" smtClean="0"/>
              <a:t>‹#›</a:t>
            </a:fld>
            <a:endParaRPr lang="en-US"/>
          </a:p>
        </p:txBody>
      </p:sp>
    </p:spTree>
    <p:extLst>
      <p:ext uri="{BB962C8B-B14F-4D97-AF65-F5344CB8AC3E}">
        <p14:creationId xmlns:p14="http://schemas.microsoft.com/office/powerpoint/2010/main" val="22459598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B8C4697-9A55-45E1-B2B2-6E79EE65BB6F}" type="datetimeFigureOut">
              <a:rPr lang="en-US" smtClean="0"/>
              <a:t>8/4/2013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61934-A238-4888-A2EE-4CA22DE2A503}" type="slidenum">
              <a:rPr lang="en-US" smtClean="0"/>
              <a:t>‹#›</a:t>
            </a:fld>
            <a:endParaRPr lang="en-US"/>
          </a:p>
        </p:txBody>
      </p:sp>
    </p:spTree>
    <p:extLst>
      <p:ext uri="{BB962C8B-B14F-4D97-AF65-F5344CB8AC3E}">
        <p14:creationId xmlns:p14="http://schemas.microsoft.com/office/powerpoint/2010/main" val="7219016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B8C4697-9A55-45E1-B2B2-6E79EE65BB6F}" type="datetimeFigureOut">
              <a:rPr lang="en-US" smtClean="0"/>
              <a:t>8/4/2013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61934-A238-4888-A2EE-4CA22DE2A503}" type="slidenum">
              <a:rPr lang="en-US" smtClean="0"/>
              <a:t>‹#›</a:t>
            </a:fld>
            <a:endParaRPr lang="en-US"/>
          </a:p>
        </p:txBody>
      </p:sp>
    </p:spTree>
    <p:extLst>
      <p:ext uri="{BB962C8B-B14F-4D97-AF65-F5344CB8AC3E}">
        <p14:creationId xmlns:p14="http://schemas.microsoft.com/office/powerpoint/2010/main" val="26944718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B8C4697-9A55-45E1-B2B2-6E79EE65BB6F}" type="datetimeFigureOut">
              <a:rPr lang="en-US" smtClean="0"/>
              <a:t>8/4/2013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61934-A238-4888-A2EE-4CA22DE2A503}" type="slidenum">
              <a:rPr lang="en-US" smtClean="0"/>
              <a:t>‹#›</a:t>
            </a:fld>
            <a:endParaRPr lang="en-US"/>
          </a:p>
        </p:txBody>
      </p:sp>
    </p:spTree>
    <p:extLst>
      <p:ext uri="{BB962C8B-B14F-4D97-AF65-F5344CB8AC3E}">
        <p14:creationId xmlns:p14="http://schemas.microsoft.com/office/powerpoint/2010/main" val="7764271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B8C4697-9A55-45E1-B2B2-6E79EE65BB6F}" type="datetimeFigureOut">
              <a:rPr lang="en-US" smtClean="0"/>
              <a:t>8/4/2013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61934-A238-4888-A2EE-4CA22DE2A503}" type="slidenum">
              <a:rPr lang="en-US" smtClean="0"/>
              <a:t>‹#›</a:t>
            </a:fld>
            <a:endParaRPr lang="en-US"/>
          </a:p>
        </p:txBody>
      </p:sp>
    </p:spTree>
    <p:extLst>
      <p:ext uri="{BB962C8B-B14F-4D97-AF65-F5344CB8AC3E}">
        <p14:creationId xmlns:p14="http://schemas.microsoft.com/office/powerpoint/2010/main" val="355880044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38200" y="381000"/>
            <a:ext cx="7772400" cy="1470025"/>
          </a:xfrm>
        </p:spPr>
        <p:txBody>
          <a:bodyPr>
            <a:normAutofit/>
          </a:bodyPr>
          <a:lstStyle/>
          <a:p>
            <a:r>
              <a:rPr lang="en-US" sz="8800" dirty="0" smtClean="0"/>
              <a:t>Logic</a:t>
            </a:r>
            <a:endParaRPr lang="en-US" sz="8800" dirty="0"/>
          </a:p>
        </p:txBody>
      </p:sp>
      <p:pic>
        <p:nvPicPr>
          <p:cNvPr id="10" name="Picture 9"/>
          <p:cNvPicPr>
            <a:picLocks noChangeAspect="1"/>
          </p:cNvPicPr>
          <p:nvPr/>
        </p:nvPicPr>
        <p:blipFill rotWithShape="1">
          <a:blip r:embed="rId2" cstate="print">
            <a:clrChange>
              <a:clrFrom>
                <a:srgbClr val="FFFFFD"/>
              </a:clrFrom>
              <a:clrTo>
                <a:srgbClr val="FFFFFD">
                  <a:alpha val="0"/>
                </a:srgbClr>
              </a:clrTo>
            </a:clrChange>
            <a:extLst>
              <a:ext uri="{28A0092B-C50C-407E-A947-70E740481C1C}">
                <a14:useLocalDpi xmlns:a14="http://schemas.microsoft.com/office/drawing/2010/main" val="0"/>
              </a:ext>
            </a:extLst>
          </a:blip>
          <a:srcRect l="5152" t="11345" r="4545" b="14139"/>
          <a:stretch/>
        </p:blipFill>
        <p:spPr>
          <a:xfrm>
            <a:off x="34636" y="5638800"/>
            <a:ext cx="4128656" cy="1108364"/>
          </a:xfrm>
          <a:prstGeom prst="rect">
            <a:avLst/>
          </a:prstGeom>
        </p:spPr>
      </p:pic>
      <p:pic>
        <p:nvPicPr>
          <p:cNvPr id="5"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1772977">
            <a:off x="1053048" y="2210894"/>
            <a:ext cx="3257550" cy="2657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icture 7"/>
          <p:cNvPicPr>
            <a:picLocks noChangeAspect="1" noChangeArrowheads="1"/>
          </p:cNvPicPr>
          <p:nvPr/>
        </p:nvPicPr>
        <p:blipFill rotWithShape="1">
          <a:blip r:embed="rId4">
            <a:extLst>
              <a:ext uri="{28A0092B-C50C-407E-A947-70E740481C1C}">
                <a14:useLocalDpi xmlns:a14="http://schemas.microsoft.com/office/drawing/2010/main" val="0"/>
              </a:ext>
            </a:extLst>
          </a:blip>
          <a:srcRect l="17664" t="9615"/>
          <a:stretch/>
        </p:blipFill>
        <p:spPr bwMode="auto">
          <a:xfrm rot="1506516">
            <a:off x="5053038" y="1938338"/>
            <a:ext cx="3136981" cy="31853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513052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4" presetClass="emph" presetSubtype="0" repeatCount="indefinite" fill="hold" grpId="0" nodeType="withEffect">
                                  <p:stCondLst>
                                    <p:cond delay="0"/>
                                  </p:stCondLst>
                                  <p:iterate type="lt">
                                    <p:tmPct val="10000"/>
                                  </p:iterate>
                                  <p:childTnLst>
                                    <p:animMotion origin="layout" path="M 0.0 0.0 L 0.0 -0.07213" pathEditMode="relative" ptsTypes="">
                                      <p:cBhvr>
                                        <p:cTn id="6" dur="250" accel="50000" decel="50000" autoRev="1" fill="hold">
                                          <p:stCondLst>
                                            <p:cond delay="0"/>
                                          </p:stCondLst>
                                        </p:cTn>
                                        <p:tgtEl>
                                          <p:spTgt spid="2"/>
                                        </p:tgtEl>
                                        <p:attrNameLst>
                                          <p:attrName>ppt_x</p:attrName>
                                          <p:attrName>ppt_y</p:attrName>
                                        </p:attrNameLst>
                                      </p:cBhvr>
                                    </p:animMotion>
                                    <p:animRot by="1500000">
                                      <p:cBhvr>
                                        <p:cTn id="7" dur="125" fill="hold">
                                          <p:stCondLst>
                                            <p:cond delay="0"/>
                                          </p:stCondLst>
                                        </p:cTn>
                                        <p:tgtEl>
                                          <p:spTgt spid="2"/>
                                        </p:tgtEl>
                                        <p:attrNameLst>
                                          <p:attrName>r</p:attrName>
                                        </p:attrNameLst>
                                      </p:cBhvr>
                                    </p:animRot>
                                    <p:animRot by="-1500000">
                                      <p:cBhvr>
                                        <p:cTn id="8" dur="125" fill="hold">
                                          <p:stCondLst>
                                            <p:cond delay="125"/>
                                          </p:stCondLst>
                                        </p:cTn>
                                        <p:tgtEl>
                                          <p:spTgt spid="2"/>
                                        </p:tgtEl>
                                        <p:attrNameLst>
                                          <p:attrName>r</p:attrName>
                                        </p:attrNameLst>
                                      </p:cBhvr>
                                    </p:animRot>
                                    <p:animRot by="-1500000">
                                      <p:cBhvr>
                                        <p:cTn id="9" dur="125" fill="hold">
                                          <p:stCondLst>
                                            <p:cond delay="250"/>
                                          </p:stCondLst>
                                        </p:cTn>
                                        <p:tgtEl>
                                          <p:spTgt spid="2"/>
                                        </p:tgtEl>
                                        <p:attrNameLst>
                                          <p:attrName>r</p:attrName>
                                        </p:attrNameLst>
                                      </p:cBhvr>
                                    </p:animRot>
                                    <p:animRot by="1500000">
                                      <p:cBhvr>
                                        <p:cTn id="10" dur="125" fill="hold">
                                          <p:stCondLst>
                                            <p:cond delay="375"/>
                                          </p:stCondLst>
                                        </p:cTn>
                                        <p:tgtEl>
                                          <p:spTgt spid="2"/>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5"/>
          <p:cNvSpPr>
            <a:spLocks noGrp="1"/>
          </p:cNvSpPr>
          <p:nvPr>
            <p:ph type="subTitle" idx="1"/>
          </p:nvPr>
        </p:nvSpPr>
        <p:spPr>
          <a:xfrm>
            <a:off x="381000" y="304800"/>
            <a:ext cx="8534400" cy="6313488"/>
          </a:xfrm>
        </p:spPr>
        <p:txBody>
          <a:bodyPr>
            <a:noAutofit/>
          </a:bodyPr>
          <a:lstStyle/>
          <a:p>
            <a:pPr algn="l"/>
            <a:r>
              <a:rPr lang="en-US" b="1" dirty="0" smtClean="0">
                <a:solidFill>
                  <a:schemeClr val="tx1"/>
                </a:solidFill>
              </a:rPr>
              <a:t>Sybil, Shelly, Shauna, and Stephanie all want something different for their birthday: a watch, a snow cone machine, </a:t>
            </a:r>
            <a:r>
              <a:rPr lang="en-US" b="1" dirty="0">
                <a:solidFill>
                  <a:schemeClr val="tx1"/>
                </a:solidFill>
              </a:rPr>
              <a:t>a necklace, </a:t>
            </a:r>
            <a:r>
              <a:rPr lang="en-US" b="1" dirty="0" smtClean="0">
                <a:solidFill>
                  <a:schemeClr val="tx1"/>
                </a:solidFill>
              </a:rPr>
              <a:t>and a belt. Sybil does not want something you wear. Shelly hates to wear anything around her neck or wrist. </a:t>
            </a:r>
            <a:r>
              <a:rPr lang="en-US" b="1" dirty="0">
                <a:solidFill>
                  <a:schemeClr val="tx1"/>
                </a:solidFill>
              </a:rPr>
              <a:t>Stephanie </a:t>
            </a:r>
            <a:r>
              <a:rPr lang="en-US" b="1" dirty="0" smtClean="0">
                <a:solidFill>
                  <a:schemeClr val="tx1"/>
                </a:solidFill>
              </a:rPr>
              <a:t>hates to replace batteries in anything. What did each girl want for their birthday?</a:t>
            </a:r>
            <a:endParaRPr lang="en-US" b="1" dirty="0">
              <a:solidFill>
                <a:schemeClr val="tx1"/>
              </a:solidFill>
            </a:endParaRPr>
          </a:p>
        </p:txBody>
      </p:sp>
      <p:sp>
        <p:nvSpPr>
          <p:cNvPr id="8" name="TextBox 7"/>
          <p:cNvSpPr txBox="1">
            <a:spLocks noChangeArrowheads="1"/>
          </p:cNvSpPr>
          <p:nvPr/>
        </p:nvSpPr>
        <p:spPr bwMode="auto">
          <a:xfrm>
            <a:off x="76200" y="5746770"/>
            <a:ext cx="4614041"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Book Antiqua" pitchFamily="18" charset="0"/>
              </a:defRPr>
            </a:lvl1pPr>
            <a:lvl2pPr marL="742950" indent="-285750">
              <a:defRPr>
                <a:solidFill>
                  <a:schemeClr val="tx1"/>
                </a:solidFill>
                <a:latin typeface="Book Antiqua" pitchFamily="18" charset="0"/>
              </a:defRPr>
            </a:lvl2pPr>
            <a:lvl3pPr marL="1143000" indent="-228600">
              <a:defRPr>
                <a:solidFill>
                  <a:schemeClr val="tx1"/>
                </a:solidFill>
                <a:latin typeface="Book Antiqua" pitchFamily="18" charset="0"/>
              </a:defRPr>
            </a:lvl3pPr>
            <a:lvl4pPr marL="1600200" indent="-228600">
              <a:defRPr>
                <a:solidFill>
                  <a:schemeClr val="tx1"/>
                </a:solidFill>
                <a:latin typeface="Book Antiqua" pitchFamily="18" charset="0"/>
              </a:defRPr>
            </a:lvl4pPr>
            <a:lvl5pPr marL="2057400" indent="-228600">
              <a:defRPr>
                <a:solidFill>
                  <a:schemeClr val="tx1"/>
                </a:solidFill>
                <a:latin typeface="Book Antiqua" pitchFamily="18" charset="0"/>
              </a:defRPr>
            </a:lvl5pPr>
            <a:lvl6pPr marL="2514600" indent="-228600" fontAlgn="base">
              <a:spcBef>
                <a:spcPct val="0"/>
              </a:spcBef>
              <a:spcAft>
                <a:spcPct val="0"/>
              </a:spcAft>
              <a:defRPr>
                <a:solidFill>
                  <a:schemeClr val="tx1"/>
                </a:solidFill>
                <a:latin typeface="Book Antiqua" pitchFamily="18" charset="0"/>
              </a:defRPr>
            </a:lvl6pPr>
            <a:lvl7pPr marL="2971800" indent="-228600" fontAlgn="base">
              <a:spcBef>
                <a:spcPct val="0"/>
              </a:spcBef>
              <a:spcAft>
                <a:spcPct val="0"/>
              </a:spcAft>
              <a:defRPr>
                <a:solidFill>
                  <a:schemeClr val="tx1"/>
                </a:solidFill>
                <a:latin typeface="Book Antiqua" pitchFamily="18" charset="0"/>
              </a:defRPr>
            </a:lvl7pPr>
            <a:lvl8pPr marL="3429000" indent="-228600" fontAlgn="base">
              <a:spcBef>
                <a:spcPct val="0"/>
              </a:spcBef>
              <a:spcAft>
                <a:spcPct val="0"/>
              </a:spcAft>
              <a:defRPr>
                <a:solidFill>
                  <a:schemeClr val="tx1"/>
                </a:solidFill>
                <a:latin typeface="Book Antiqua" pitchFamily="18" charset="0"/>
              </a:defRPr>
            </a:lvl8pPr>
            <a:lvl9pPr marL="3886200" indent="-228600" fontAlgn="base">
              <a:spcBef>
                <a:spcPct val="0"/>
              </a:spcBef>
              <a:spcAft>
                <a:spcPct val="0"/>
              </a:spcAft>
              <a:defRPr>
                <a:solidFill>
                  <a:schemeClr val="tx1"/>
                </a:solidFill>
                <a:latin typeface="Book Antiqua" pitchFamily="18" charset="0"/>
              </a:defRPr>
            </a:lvl9pPr>
          </a:lstStyle>
          <a:p>
            <a:r>
              <a:rPr lang="en-US" dirty="0"/>
              <a:t>Answer: </a:t>
            </a:r>
            <a:r>
              <a:rPr lang="en-US" dirty="0" smtClean="0"/>
              <a:t>Sybil-snow cone machine, Shelly-belt, Shauna-watch, Stephanie-necklace</a:t>
            </a:r>
            <a:endParaRPr lang="en-US" dirty="0"/>
          </a:p>
          <a:p>
            <a:endParaRPr lang="en-US" dirty="0"/>
          </a:p>
        </p:txBody>
      </p:sp>
      <p:pic>
        <p:nvPicPr>
          <p:cNvPr id="7" name="Picture 6"/>
          <p:cNvPicPr>
            <a:picLocks noChangeAspect="1"/>
          </p:cNvPicPr>
          <p:nvPr/>
        </p:nvPicPr>
        <p:blipFill rotWithShape="1">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l="5152" t="11345" r="4545" b="14139"/>
          <a:stretch/>
        </p:blipFill>
        <p:spPr>
          <a:xfrm>
            <a:off x="5015344" y="5694218"/>
            <a:ext cx="4128656" cy="1108364"/>
          </a:xfrm>
          <a:prstGeom prst="rect">
            <a:avLst/>
          </a:prstGeom>
        </p:spPr>
      </p:pic>
      <p:graphicFrame>
        <p:nvGraphicFramePr>
          <p:cNvPr id="3" name="Table 2"/>
          <p:cNvGraphicFramePr>
            <a:graphicFrameLocks noGrp="1"/>
          </p:cNvGraphicFramePr>
          <p:nvPr>
            <p:extLst>
              <p:ext uri="{D42A27DB-BD31-4B8C-83A1-F6EECF244321}">
                <p14:modId xmlns:p14="http://schemas.microsoft.com/office/powerpoint/2010/main" val="852572526"/>
              </p:ext>
            </p:extLst>
          </p:nvPr>
        </p:nvGraphicFramePr>
        <p:xfrm>
          <a:off x="3459594" y="3886200"/>
          <a:ext cx="3111500" cy="1143000"/>
        </p:xfrm>
        <a:graphic>
          <a:graphicData uri="http://schemas.openxmlformats.org/drawingml/2006/table">
            <a:tbl>
              <a:tblPr/>
              <a:tblGrid>
                <a:gridCol w="673100"/>
                <a:gridCol w="609600"/>
                <a:gridCol w="609600"/>
                <a:gridCol w="609600"/>
                <a:gridCol w="609600"/>
              </a:tblGrid>
              <a:tr h="381000">
                <a:tc>
                  <a:txBody>
                    <a:bodyPr/>
                    <a:lstStyle/>
                    <a:p>
                      <a:pPr algn="l" fontAlgn="b"/>
                      <a:endParaRPr lang="en-US" sz="1100" b="1" i="0" u="none" strike="noStrike">
                        <a:solidFill>
                          <a:srgbClr val="000000"/>
                        </a:solidFill>
                        <a:effectLst/>
                        <a:latin typeface="Calibri"/>
                      </a:endParaRPr>
                    </a:p>
                  </a:txBody>
                  <a:tcPr marL="9525" marR="9525" marT="9525" marB="0" anchor="b">
                    <a:lnL>
                      <a:noFill/>
                    </a:lnL>
                    <a:lnR>
                      <a:noFill/>
                    </a:lnR>
                    <a:lnT>
                      <a:noFill/>
                    </a:lnT>
                    <a:lnB>
                      <a:noFill/>
                    </a:lnB>
                  </a:tcPr>
                </a:tc>
                <a:tc>
                  <a:txBody>
                    <a:bodyPr/>
                    <a:lstStyle/>
                    <a:p>
                      <a:pPr algn="ctr" fontAlgn="b"/>
                      <a:r>
                        <a:rPr lang="en-US" sz="1100" b="1" i="0" u="none" strike="noStrike">
                          <a:solidFill>
                            <a:srgbClr val="000000"/>
                          </a:solidFill>
                          <a:effectLst/>
                          <a:latin typeface="Calibri"/>
                        </a:rPr>
                        <a:t>watch</a:t>
                      </a:r>
                    </a:p>
                  </a:txBody>
                  <a:tcPr marL="9525" marR="9525" marT="9525" marB="0" anchor="b">
                    <a:lnL>
                      <a:noFill/>
                    </a:lnL>
                    <a:lnR>
                      <a:noFill/>
                    </a:lnR>
                    <a:lnT>
                      <a:noFill/>
                    </a:lnT>
                    <a:lnB w="6350" cap="flat" cmpd="sng" algn="ctr">
                      <a:solidFill>
                        <a:srgbClr val="0F243E"/>
                      </a:solidFill>
                      <a:prstDash val="solid"/>
                      <a:round/>
                      <a:headEnd type="none" w="med" len="med"/>
                      <a:tailEnd type="none" w="med" len="med"/>
                    </a:lnB>
                  </a:tcPr>
                </a:tc>
                <a:tc>
                  <a:txBody>
                    <a:bodyPr/>
                    <a:lstStyle/>
                    <a:p>
                      <a:pPr algn="ctr" fontAlgn="b"/>
                      <a:r>
                        <a:rPr lang="en-US" sz="1100" b="1" i="0" u="none" strike="noStrike">
                          <a:solidFill>
                            <a:srgbClr val="000000"/>
                          </a:solidFill>
                          <a:effectLst/>
                          <a:latin typeface="Calibri"/>
                        </a:rPr>
                        <a:t>snow cones</a:t>
                      </a:r>
                    </a:p>
                  </a:txBody>
                  <a:tcPr marL="9525" marR="9525" marT="9525" marB="0" anchor="b">
                    <a:lnL>
                      <a:noFill/>
                    </a:lnL>
                    <a:lnR>
                      <a:noFill/>
                    </a:lnR>
                    <a:lnT>
                      <a:noFill/>
                    </a:lnT>
                    <a:lnB w="6350" cap="flat" cmpd="sng" algn="ctr">
                      <a:solidFill>
                        <a:srgbClr val="0F243E"/>
                      </a:solidFill>
                      <a:prstDash val="solid"/>
                      <a:round/>
                      <a:headEnd type="none" w="med" len="med"/>
                      <a:tailEnd type="none" w="med" len="med"/>
                    </a:lnB>
                  </a:tcPr>
                </a:tc>
                <a:tc>
                  <a:txBody>
                    <a:bodyPr/>
                    <a:lstStyle/>
                    <a:p>
                      <a:pPr algn="ctr" fontAlgn="b"/>
                      <a:r>
                        <a:rPr lang="en-US" sz="1100" b="1" i="0" u="none" strike="noStrike">
                          <a:solidFill>
                            <a:srgbClr val="000000"/>
                          </a:solidFill>
                          <a:effectLst/>
                          <a:latin typeface="Calibri"/>
                        </a:rPr>
                        <a:t>necklace</a:t>
                      </a:r>
                    </a:p>
                  </a:txBody>
                  <a:tcPr marL="9525" marR="9525" marT="9525" marB="0" anchor="b">
                    <a:lnL>
                      <a:noFill/>
                    </a:lnL>
                    <a:lnR>
                      <a:noFill/>
                    </a:lnR>
                    <a:lnT>
                      <a:noFill/>
                    </a:lnT>
                    <a:lnB w="6350" cap="flat" cmpd="sng" algn="ctr">
                      <a:solidFill>
                        <a:srgbClr val="0F243E"/>
                      </a:solidFill>
                      <a:prstDash val="solid"/>
                      <a:round/>
                      <a:headEnd type="none" w="med" len="med"/>
                      <a:tailEnd type="none" w="med" len="med"/>
                    </a:lnB>
                  </a:tcPr>
                </a:tc>
                <a:tc>
                  <a:txBody>
                    <a:bodyPr/>
                    <a:lstStyle/>
                    <a:p>
                      <a:pPr algn="ctr" fontAlgn="b"/>
                      <a:r>
                        <a:rPr lang="en-US" sz="1100" b="1" i="0" u="none" strike="noStrike">
                          <a:solidFill>
                            <a:srgbClr val="000000"/>
                          </a:solidFill>
                          <a:effectLst/>
                          <a:latin typeface="Calibri"/>
                        </a:rPr>
                        <a:t>belt</a:t>
                      </a:r>
                    </a:p>
                  </a:txBody>
                  <a:tcPr marL="9525" marR="9525" marT="9525" marB="0" anchor="b">
                    <a:lnL>
                      <a:noFill/>
                    </a:lnL>
                    <a:lnR>
                      <a:noFill/>
                    </a:lnR>
                    <a:lnT>
                      <a:noFill/>
                    </a:lnT>
                    <a:lnB w="6350" cap="flat" cmpd="sng" algn="ctr">
                      <a:solidFill>
                        <a:srgbClr val="0F243E"/>
                      </a:solidFill>
                      <a:prstDash val="solid"/>
                      <a:round/>
                      <a:headEnd type="none" w="med" len="med"/>
                      <a:tailEnd type="none" w="med" len="med"/>
                    </a:lnB>
                  </a:tcPr>
                </a:tc>
              </a:tr>
              <a:tr h="190500">
                <a:tc>
                  <a:txBody>
                    <a:bodyPr/>
                    <a:lstStyle/>
                    <a:p>
                      <a:pPr algn="l" fontAlgn="b"/>
                      <a:r>
                        <a:rPr lang="en-US" sz="1100" b="1" i="0" u="none" strike="noStrike">
                          <a:solidFill>
                            <a:srgbClr val="000000"/>
                          </a:solidFill>
                          <a:effectLst/>
                          <a:latin typeface="Calibri"/>
                        </a:rPr>
                        <a:t>Sybil</a:t>
                      </a:r>
                    </a:p>
                  </a:txBody>
                  <a:tcPr marL="9525" marR="9525" marT="9525" marB="0" anchor="b">
                    <a:lnL>
                      <a:noFill/>
                    </a:lnL>
                    <a:lnR w="6350" cap="flat" cmpd="sng" algn="ctr">
                      <a:solidFill>
                        <a:srgbClr val="0F243E"/>
                      </a:solidFill>
                      <a:prstDash val="solid"/>
                      <a:round/>
                      <a:headEnd type="none" w="med" len="med"/>
                      <a:tailEnd type="none" w="med" len="med"/>
                    </a:lnR>
                    <a:lnT>
                      <a:noFill/>
                    </a:lnT>
                    <a:lnB>
                      <a:noFill/>
                    </a:lnB>
                  </a:tcPr>
                </a:tc>
                <a:tc>
                  <a:txBody>
                    <a:bodyPr/>
                    <a:lstStyle/>
                    <a:p>
                      <a:pPr algn="ctr" fontAlgn="b"/>
                      <a:r>
                        <a:rPr lang="en-US" sz="1100" b="1" i="0" u="none" strike="noStrike">
                          <a:solidFill>
                            <a:srgbClr val="000000"/>
                          </a:solidFill>
                          <a:effectLst/>
                          <a:latin typeface="Calibri"/>
                        </a:rPr>
                        <a:t>X</a:t>
                      </a:r>
                    </a:p>
                  </a:txBody>
                  <a:tcPr marL="9525" marR="9525" marT="9525" marB="0" anchor="b">
                    <a:lnL w="6350" cap="flat" cmpd="sng" algn="ctr">
                      <a:solidFill>
                        <a:srgbClr val="0F243E"/>
                      </a:solidFill>
                      <a:prstDash val="solid"/>
                      <a:round/>
                      <a:headEnd type="none" w="med" len="med"/>
                      <a:tailEnd type="none" w="med" len="med"/>
                    </a:lnL>
                    <a:lnR w="6350" cap="flat" cmpd="sng" algn="ctr">
                      <a:solidFill>
                        <a:srgbClr val="0F243E"/>
                      </a:solidFill>
                      <a:prstDash val="solid"/>
                      <a:round/>
                      <a:headEnd type="none" w="med" len="med"/>
                      <a:tailEnd type="none" w="med" len="med"/>
                    </a:lnR>
                    <a:lnT w="6350" cap="flat" cmpd="sng" algn="ctr">
                      <a:solidFill>
                        <a:srgbClr val="0F243E"/>
                      </a:solidFill>
                      <a:prstDash val="solid"/>
                      <a:round/>
                      <a:headEnd type="none" w="med" len="med"/>
                      <a:tailEnd type="none" w="med" len="med"/>
                    </a:lnT>
                    <a:lnB w="6350" cap="flat" cmpd="sng" algn="ctr">
                      <a:solidFill>
                        <a:srgbClr val="0F243E"/>
                      </a:solidFill>
                      <a:prstDash val="solid"/>
                      <a:round/>
                      <a:headEnd type="none" w="med" len="med"/>
                      <a:tailEnd type="none" w="med" len="med"/>
                    </a:lnB>
                  </a:tcPr>
                </a:tc>
                <a:tc>
                  <a:txBody>
                    <a:bodyPr/>
                    <a:lstStyle/>
                    <a:p>
                      <a:pPr algn="ctr" fontAlgn="b"/>
                      <a:r>
                        <a:rPr lang="en-US" sz="1100" b="1" i="0" u="none" strike="noStrike">
                          <a:solidFill>
                            <a:srgbClr val="000000"/>
                          </a:solidFill>
                          <a:effectLst/>
                          <a:latin typeface="Calibri"/>
                        </a:rPr>
                        <a:t>O</a:t>
                      </a:r>
                    </a:p>
                  </a:txBody>
                  <a:tcPr marL="9525" marR="9525" marT="9525" marB="0" anchor="b">
                    <a:lnL w="6350" cap="flat" cmpd="sng" algn="ctr">
                      <a:solidFill>
                        <a:srgbClr val="0F243E"/>
                      </a:solidFill>
                      <a:prstDash val="solid"/>
                      <a:round/>
                      <a:headEnd type="none" w="med" len="med"/>
                      <a:tailEnd type="none" w="med" len="med"/>
                    </a:lnL>
                    <a:lnR w="6350" cap="flat" cmpd="sng" algn="ctr">
                      <a:solidFill>
                        <a:srgbClr val="0F243E"/>
                      </a:solidFill>
                      <a:prstDash val="solid"/>
                      <a:round/>
                      <a:headEnd type="none" w="med" len="med"/>
                      <a:tailEnd type="none" w="med" len="med"/>
                    </a:lnR>
                    <a:lnT w="6350" cap="flat" cmpd="sng" algn="ctr">
                      <a:solidFill>
                        <a:srgbClr val="0F243E"/>
                      </a:solidFill>
                      <a:prstDash val="solid"/>
                      <a:round/>
                      <a:headEnd type="none" w="med" len="med"/>
                      <a:tailEnd type="none" w="med" len="med"/>
                    </a:lnT>
                    <a:lnB w="6350" cap="flat" cmpd="sng" algn="ctr">
                      <a:solidFill>
                        <a:srgbClr val="0F243E"/>
                      </a:solidFill>
                      <a:prstDash val="solid"/>
                      <a:round/>
                      <a:headEnd type="none" w="med" len="med"/>
                      <a:tailEnd type="none" w="med" len="med"/>
                    </a:lnB>
                  </a:tcPr>
                </a:tc>
                <a:tc>
                  <a:txBody>
                    <a:bodyPr/>
                    <a:lstStyle/>
                    <a:p>
                      <a:pPr algn="ctr" fontAlgn="b"/>
                      <a:r>
                        <a:rPr lang="en-US" sz="1100" b="1" i="0" u="none" strike="noStrike">
                          <a:solidFill>
                            <a:srgbClr val="000000"/>
                          </a:solidFill>
                          <a:effectLst/>
                          <a:latin typeface="Calibri"/>
                        </a:rPr>
                        <a:t>X</a:t>
                      </a:r>
                    </a:p>
                  </a:txBody>
                  <a:tcPr marL="9525" marR="9525" marT="9525" marB="0" anchor="b">
                    <a:lnL w="6350" cap="flat" cmpd="sng" algn="ctr">
                      <a:solidFill>
                        <a:srgbClr val="0F243E"/>
                      </a:solidFill>
                      <a:prstDash val="solid"/>
                      <a:round/>
                      <a:headEnd type="none" w="med" len="med"/>
                      <a:tailEnd type="none" w="med" len="med"/>
                    </a:lnL>
                    <a:lnR w="6350" cap="flat" cmpd="sng" algn="ctr">
                      <a:solidFill>
                        <a:srgbClr val="0F243E"/>
                      </a:solidFill>
                      <a:prstDash val="solid"/>
                      <a:round/>
                      <a:headEnd type="none" w="med" len="med"/>
                      <a:tailEnd type="none" w="med" len="med"/>
                    </a:lnR>
                    <a:lnT w="6350" cap="flat" cmpd="sng" algn="ctr">
                      <a:solidFill>
                        <a:srgbClr val="0F243E"/>
                      </a:solidFill>
                      <a:prstDash val="solid"/>
                      <a:round/>
                      <a:headEnd type="none" w="med" len="med"/>
                      <a:tailEnd type="none" w="med" len="med"/>
                    </a:lnT>
                    <a:lnB w="6350" cap="flat" cmpd="sng" algn="ctr">
                      <a:solidFill>
                        <a:srgbClr val="0F243E"/>
                      </a:solidFill>
                      <a:prstDash val="solid"/>
                      <a:round/>
                      <a:headEnd type="none" w="med" len="med"/>
                      <a:tailEnd type="none" w="med" len="med"/>
                    </a:lnB>
                  </a:tcPr>
                </a:tc>
                <a:tc>
                  <a:txBody>
                    <a:bodyPr/>
                    <a:lstStyle/>
                    <a:p>
                      <a:pPr algn="ctr" fontAlgn="b"/>
                      <a:r>
                        <a:rPr lang="en-US" sz="1100" b="1" i="0" u="none" strike="noStrike">
                          <a:solidFill>
                            <a:srgbClr val="000000"/>
                          </a:solidFill>
                          <a:effectLst/>
                          <a:latin typeface="Calibri"/>
                        </a:rPr>
                        <a:t>X</a:t>
                      </a:r>
                    </a:p>
                  </a:txBody>
                  <a:tcPr marL="9525" marR="9525" marT="9525" marB="0" anchor="b">
                    <a:lnL w="6350" cap="flat" cmpd="sng" algn="ctr">
                      <a:solidFill>
                        <a:srgbClr val="0F243E"/>
                      </a:solidFill>
                      <a:prstDash val="solid"/>
                      <a:round/>
                      <a:headEnd type="none" w="med" len="med"/>
                      <a:tailEnd type="none" w="med" len="med"/>
                    </a:lnL>
                    <a:lnR w="6350" cap="flat" cmpd="sng" algn="ctr">
                      <a:solidFill>
                        <a:srgbClr val="0F243E"/>
                      </a:solidFill>
                      <a:prstDash val="solid"/>
                      <a:round/>
                      <a:headEnd type="none" w="med" len="med"/>
                      <a:tailEnd type="none" w="med" len="med"/>
                    </a:lnR>
                    <a:lnT w="6350" cap="flat" cmpd="sng" algn="ctr">
                      <a:solidFill>
                        <a:srgbClr val="0F243E"/>
                      </a:solidFill>
                      <a:prstDash val="solid"/>
                      <a:round/>
                      <a:headEnd type="none" w="med" len="med"/>
                      <a:tailEnd type="none" w="med" len="med"/>
                    </a:lnT>
                    <a:lnB w="6350" cap="flat" cmpd="sng" algn="ctr">
                      <a:solidFill>
                        <a:srgbClr val="0F243E"/>
                      </a:solidFill>
                      <a:prstDash val="solid"/>
                      <a:round/>
                      <a:headEnd type="none" w="med" len="med"/>
                      <a:tailEnd type="none" w="med" len="med"/>
                    </a:lnB>
                  </a:tcPr>
                </a:tc>
              </a:tr>
              <a:tr h="190500">
                <a:tc>
                  <a:txBody>
                    <a:bodyPr/>
                    <a:lstStyle/>
                    <a:p>
                      <a:pPr algn="l" fontAlgn="b"/>
                      <a:r>
                        <a:rPr lang="en-US" sz="1100" b="1" i="0" u="none" strike="noStrike">
                          <a:solidFill>
                            <a:srgbClr val="000000"/>
                          </a:solidFill>
                          <a:effectLst/>
                          <a:latin typeface="Calibri"/>
                        </a:rPr>
                        <a:t>Shelly</a:t>
                      </a:r>
                    </a:p>
                  </a:txBody>
                  <a:tcPr marL="9525" marR="9525" marT="9525" marB="0" anchor="b">
                    <a:lnL>
                      <a:noFill/>
                    </a:lnL>
                    <a:lnR w="6350" cap="flat" cmpd="sng" algn="ctr">
                      <a:solidFill>
                        <a:srgbClr val="0F243E"/>
                      </a:solidFill>
                      <a:prstDash val="solid"/>
                      <a:round/>
                      <a:headEnd type="none" w="med" len="med"/>
                      <a:tailEnd type="none" w="med" len="med"/>
                    </a:lnR>
                    <a:lnT>
                      <a:noFill/>
                    </a:lnT>
                    <a:lnB>
                      <a:noFill/>
                    </a:lnB>
                  </a:tcPr>
                </a:tc>
                <a:tc>
                  <a:txBody>
                    <a:bodyPr/>
                    <a:lstStyle/>
                    <a:p>
                      <a:pPr algn="ctr" fontAlgn="b"/>
                      <a:r>
                        <a:rPr lang="en-US" sz="1100" b="1" i="0" u="none" strike="noStrike">
                          <a:solidFill>
                            <a:srgbClr val="000000"/>
                          </a:solidFill>
                          <a:effectLst/>
                          <a:latin typeface="Calibri"/>
                        </a:rPr>
                        <a:t>X</a:t>
                      </a:r>
                    </a:p>
                  </a:txBody>
                  <a:tcPr marL="9525" marR="9525" marT="9525" marB="0" anchor="b">
                    <a:lnL w="6350" cap="flat" cmpd="sng" algn="ctr">
                      <a:solidFill>
                        <a:srgbClr val="0F243E"/>
                      </a:solidFill>
                      <a:prstDash val="solid"/>
                      <a:round/>
                      <a:headEnd type="none" w="med" len="med"/>
                      <a:tailEnd type="none" w="med" len="med"/>
                    </a:lnL>
                    <a:lnR w="6350" cap="flat" cmpd="sng" algn="ctr">
                      <a:solidFill>
                        <a:srgbClr val="0F243E"/>
                      </a:solidFill>
                      <a:prstDash val="solid"/>
                      <a:round/>
                      <a:headEnd type="none" w="med" len="med"/>
                      <a:tailEnd type="none" w="med" len="med"/>
                    </a:lnR>
                    <a:lnT w="6350" cap="flat" cmpd="sng" algn="ctr">
                      <a:solidFill>
                        <a:srgbClr val="0F243E"/>
                      </a:solidFill>
                      <a:prstDash val="solid"/>
                      <a:round/>
                      <a:headEnd type="none" w="med" len="med"/>
                      <a:tailEnd type="none" w="med" len="med"/>
                    </a:lnT>
                    <a:lnB w="6350" cap="flat" cmpd="sng" algn="ctr">
                      <a:solidFill>
                        <a:srgbClr val="0F243E"/>
                      </a:solidFill>
                      <a:prstDash val="solid"/>
                      <a:round/>
                      <a:headEnd type="none" w="med" len="med"/>
                      <a:tailEnd type="none" w="med" len="med"/>
                    </a:lnB>
                  </a:tcPr>
                </a:tc>
                <a:tc>
                  <a:txBody>
                    <a:bodyPr/>
                    <a:lstStyle/>
                    <a:p>
                      <a:pPr algn="ctr" fontAlgn="b"/>
                      <a:r>
                        <a:rPr lang="en-US" sz="1100" b="1" i="0" u="none" strike="noStrike">
                          <a:solidFill>
                            <a:srgbClr val="000000"/>
                          </a:solidFill>
                          <a:effectLst/>
                          <a:latin typeface="Calibri"/>
                        </a:rPr>
                        <a:t>X</a:t>
                      </a:r>
                    </a:p>
                  </a:txBody>
                  <a:tcPr marL="9525" marR="9525" marT="9525" marB="0" anchor="b">
                    <a:lnL w="6350" cap="flat" cmpd="sng" algn="ctr">
                      <a:solidFill>
                        <a:srgbClr val="0F243E"/>
                      </a:solidFill>
                      <a:prstDash val="solid"/>
                      <a:round/>
                      <a:headEnd type="none" w="med" len="med"/>
                      <a:tailEnd type="none" w="med" len="med"/>
                    </a:lnL>
                    <a:lnR w="6350" cap="flat" cmpd="sng" algn="ctr">
                      <a:solidFill>
                        <a:srgbClr val="0F243E"/>
                      </a:solidFill>
                      <a:prstDash val="solid"/>
                      <a:round/>
                      <a:headEnd type="none" w="med" len="med"/>
                      <a:tailEnd type="none" w="med" len="med"/>
                    </a:lnR>
                    <a:lnT w="6350" cap="flat" cmpd="sng" algn="ctr">
                      <a:solidFill>
                        <a:srgbClr val="0F243E"/>
                      </a:solidFill>
                      <a:prstDash val="solid"/>
                      <a:round/>
                      <a:headEnd type="none" w="med" len="med"/>
                      <a:tailEnd type="none" w="med" len="med"/>
                    </a:lnT>
                    <a:lnB w="6350" cap="flat" cmpd="sng" algn="ctr">
                      <a:solidFill>
                        <a:srgbClr val="0F243E"/>
                      </a:solidFill>
                      <a:prstDash val="solid"/>
                      <a:round/>
                      <a:headEnd type="none" w="med" len="med"/>
                      <a:tailEnd type="none" w="med" len="med"/>
                    </a:lnB>
                  </a:tcPr>
                </a:tc>
                <a:tc>
                  <a:txBody>
                    <a:bodyPr/>
                    <a:lstStyle/>
                    <a:p>
                      <a:pPr algn="ctr" fontAlgn="b"/>
                      <a:r>
                        <a:rPr lang="en-US" sz="1100" b="1" i="0" u="none" strike="noStrike">
                          <a:solidFill>
                            <a:srgbClr val="000000"/>
                          </a:solidFill>
                          <a:effectLst/>
                          <a:latin typeface="Calibri"/>
                        </a:rPr>
                        <a:t>X</a:t>
                      </a:r>
                    </a:p>
                  </a:txBody>
                  <a:tcPr marL="9525" marR="9525" marT="9525" marB="0" anchor="b">
                    <a:lnL w="6350" cap="flat" cmpd="sng" algn="ctr">
                      <a:solidFill>
                        <a:srgbClr val="0F243E"/>
                      </a:solidFill>
                      <a:prstDash val="solid"/>
                      <a:round/>
                      <a:headEnd type="none" w="med" len="med"/>
                      <a:tailEnd type="none" w="med" len="med"/>
                    </a:lnL>
                    <a:lnR w="6350" cap="flat" cmpd="sng" algn="ctr">
                      <a:solidFill>
                        <a:srgbClr val="0F243E"/>
                      </a:solidFill>
                      <a:prstDash val="solid"/>
                      <a:round/>
                      <a:headEnd type="none" w="med" len="med"/>
                      <a:tailEnd type="none" w="med" len="med"/>
                    </a:lnR>
                    <a:lnT w="6350" cap="flat" cmpd="sng" algn="ctr">
                      <a:solidFill>
                        <a:srgbClr val="0F243E"/>
                      </a:solidFill>
                      <a:prstDash val="solid"/>
                      <a:round/>
                      <a:headEnd type="none" w="med" len="med"/>
                      <a:tailEnd type="none" w="med" len="med"/>
                    </a:lnT>
                    <a:lnB w="6350" cap="flat" cmpd="sng" algn="ctr">
                      <a:solidFill>
                        <a:srgbClr val="0F243E"/>
                      </a:solidFill>
                      <a:prstDash val="solid"/>
                      <a:round/>
                      <a:headEnd type="none" w="med" len="med"/>
                      <a:tailEnd type="none" w="med" len="med"/>
                    </a:lnB>
                  </a:tcPr>
                </a:tc>
                <a:tc>
                  <a:txBody>
                    <a:bodyPr/>
                    <a:lstStyle/>
                    <a:p>
                      <a:pPr algn="ctr" fontAlgn="b"/>
                      <a:r>
                        <a:rPr lang="en-US" sz="1100" b="1" i="0" u="none" strike="noStrike">
                          <a:solidFill>
                            <a:srgbClr val="000000"/>
                          </a:solidFill>
                          <a:effectLst/>
                          <a:latin typeface="Calibri"/>
                        </a:rPr>
                        <a:t>O</a:t>
                      </a:r>
                    </a:p>
                  </a:txBody>
                  <a:tcPr marL="9525" marR="9525" marT="9525" marB="0" anchor="b">
                    <a:lnL w="6350" cap="flat" cmpd="sng" algn="ctr">
                      <a:solidFill>
                        <a:srgbClr val="0F243E"/>
                      </a:solidFill>
                      <a:prstDash val="solid"/>
                      <a:round/>
                      <a:headEnd type="none" w="med" len="med"/>
                      <a:tailEnd type="none" w="med" len="med"/>
                    </a:lnL>
                    <a:lnR w="6350" cap="flat" cmpd="sng" algn="ctr">
                      <a:solidFill>
                        <a:srgbClr val="0F243E"/>
                      </a:solidFill>
                      <a:prstDash val="solid"/>
                      <a:round/>
                      <a:headEnd type="none" w="med" len="med"/>
                      <a:tailEnd type="none" w="med" len="med"/>
                    </a:lnR>
                    <a:lnT w="6350" cap="flat" cmpd="sng" algn="ctr">
                      <a:solidFill>
                        <a:srgbClr val="0F243E"/>
                      </a:solidFill>
                      <a:prstDash val="solid"/>
                      <a:round/>
                      <a:headEnd type="none" w="med" len="med"/>
                      <a:tailEnd type="none" w="med" len="med"/>
                    </a:lnT>
                    <a:lnB w="6350" cap="flat" cmpd="sng" algn="ctr">
                      <a:solidFill>
                        <a:srgbClr val="0F243E"/>
                      </a:solidFill>
                      <a:prstDash val="solid"/>
                      <a:round/>
                      <a:headEnd type="none" w="med" len="med"/>
                      <a:tailEnd type="none" w="med" len="med"/>
                    </a:lnB>
                  </a:tcPr>
                </a:tc>
              </a:tr>
              <a:tr h="190500">
                <a:tc>
                  <a:txBody>
                    <a:bodyPr/>
                    <a:lstStyle/>
                    <a:p>
                      <a:pPr algn="l" fontAlgn="b"/>
                      <a:r>
                        <a:rPr lang="en-US" sz="1100" b="1" i="0" u="none" strike="noStrike">
                          <a:solidFill>
                            <a:srgbClr val="000000"/>
                          </a:solidFill>
                          <a:effectLst/>
                          <a:latin typeface="Calibri"/>
                        </a:rPr>
                        <a:t>Shauna</a:t>
                      </a:r>
                    </a:p>
                  </a:txBody>
                  <a:tcPr marL="9525" marR="9525" marT="9525" marB="0" anchor="b">
                    <a:lnL>
                      <a:noFill/>
                    </a:lnL>
                    <a:lnR w="6350" cap="flat" cmpd="sng" algn="ctr">
                      <a:solidFill>
                        <a:srgbClr val="0F243E"/>
                      </a:solidFill>
                      <a:prstDash val="solid"/>
                      <a:round/>
                      <a:headEnd type="none" w="med" len="med"/>
                      <a:tailEnd type="none" w="med" len="med"/>
                    </a:lnR>
                    <a:lnT>
                      <a:noFill/>
                    </a:lnT>
                    <a:lnB>
                      <a:noFill/>
                    </a:lnB>
                  </a:tcPr>
                </a:tc>
                <a:tc>
                  <a:txBody>
                    <a:bodyPr/>
                    <a:lstStyle/>
                    <a:p>
                      <a:pPr algn="ctr" fontAlgn="b"/>
                      <a:r>
                        <a:rPr lang="en-US" sz="1100" b="1" i="0" u="none" strike="noStrike">
                          <a:solidFill>
                            <a:srgbClr val="000000"/>
                          </a:solidFill>
                          <a:effectLst/>
                          <a:latin typeface="Calibri"/>
                        </a:rPr>
                        <a:t>O</a:t>
                      </a:r>
                    </a:p>
                  </a:txBody>
                  <a:tcPr marL="9525" marR="9525" marT="9525" marB="0" anchor="b">
                    <a:lnL w="6350" cap="flat" cmpd="sng" algn="ctr">
                      <a:solidFill>
                        <a:srgbClr val="0F243E"/>
                      </a:solidFill>
                      <a:prstDash val="solid"/>
                      <a:round/>
                      <a:headEnd type="none" w="med" len="med"/>
                      <a:tailEnd type="none" w="med" len="med"/>
                    </a:lnL>
                    <a:lnR w="6350" cap="flat" cmpd="sng" algn="ctr">
                      <a:solidFill>
                        <a:srgbClr val="0F243E"/>
                      </a:solidFill>
                      <a:prstDash val="solid"/>
                      <a:round/>
                      <a:headEnd type="none" w="med" len="med"/>
                      <a:tailEnd type="none" w="med" len="med"/>
                    </a:lnR>
                    <a:lnT w="6350" cap="flat" cmpd="sng" algn="ctr">
                      <a:solidFill>
                        <a:srgbClr val="0F243E"/>
                      </a:solidFill>
                      <a:prstDash val="solid"/>
                      <a:round/>
                      <a:headEnd type="none" w="med" len="med"/>
                      <a:tailEnd type="none" w="med" len="med"/>
                    </a:lnT>
                    <a:lnB w="6350" cap="flat" cmpd="sng" algn="ctr">
                      <a:solidFill>
                        <a:srgbClr val="0F243E"/>
                      </a:solidFill>
                      <a:prstDash val="solid"/>
                      <a:round/>
                      <a:headEnd type="none" w="med" len="med"/>
                      <a:tailEnd type="none" w="med" len="med"/>
                    </a:lnB>
                  </a:tcPr>
                </a:tc>
                <a:tc>
                  <a:txBody>
                    <a:bodyPr/>
                    <a:lstStyle/>
                    <a:p>
                      <a:pPr algn="ctr" fontAlgn="b"/>
                      <a:r>
                        <a:rPr lang="en-US" sz="1100" b="1" i="0" u="none" strike="noStrike">
                          <a:solidFill>
                            <a:srgbClr val="000000"/>
                          </a:solidFill>
                          <a:effectLst/>
                          <a:latin typeface="Calibri"/>
                        </a:rPr>
                        <a:t>X</a:t>
                      </a:r>
                    </a:p>
                  </a:txBody>
                  <a:tcPr marL="9525" marR="9525" marT="9525" marB="0" anchor="b">
                    <a:lnL w="6350" cap="flat" cmpd="sng" algn="ctr">
                      <a:solidFill>
                        <a:srgbClr val="0F243E"/>
                      </a:solidFill>
                      <a:prstDash val="solid"/>
                      <a:round/>
                      <a:headEnd type="none" w="med" len="med"/>
                      <a:tailEnd type="none" w="med" len="med"/>
                    </a:lnL>
                    <a:lnR w="6350" cap="flat" cmpd="sng" algn="ctr">
                      <a:solidFill>
                        <a:srgbClr val="0F243E"/>
                      </a:solidFill>
                      <a:prstDash val="solid"/>
                      <a:round/>
                      <a:headEnd type="none" w="med" len="med"/>
                      <a:tailEnd type="none" w="med" len="med"/>
                    </a:lnR>
                    <a:lnT w="6350" cap="flat" cmpd="sng" algn="ctr">
                      <a:solidFill>
                        <a:srgbClr val="0F243E"/>
                      </a:solidFill>
                      <a:prstDash val="solid"/>
                      <a:round/>
                      <a:headEnd type="none" w="med" len="med"/>
                      <a:tailEnd type="none" w="med" len="med"/>
                    </a:lnT>
                    <a:lnB w="6350" cap="flat" cmpd="sng" algn="ctr">
                      <a:solidFill>
                        <a:srgbClr val="0F243E"/>
                      </a:solidFill>
                      <a:prstDash val="solid"/>
                      <a:round/>
                      <a:headEnd type="none" w="med" len="med"/>
                      <a:tailEnd type="none" w="med" len="med"/>
                    </a:lnB>
                  </a:tcPr>
                </a:tc>
                <a:tc>
                  <a:txBody>
                    <a:bodyPr/>
                    <a:lstStyle/>
                    <a:p>
                      <a:pPr algn="ctr" fontAlgn="b"/>
                      <a:r>
                        <a:rPr lang="en-US" sz="1100" b="1" i="0" u="none" strike="noStrike">
                          <a:solidFill>
                            <a:srgbClr val="000000"/>
                          </a:solidFill>
                          <a:effectLst/>
                          <a:latin typeface="Calibri"/>
                        </a:rPr>
                        <a:t>X</a:t>
                      </a:r>
                    </a:p>
                  </a:txBody>
                  <a:tcPr marL="9525" marR="9525" marT="9525" marB="0" anchor="b">
                    <a:lnL w="6350" cap="flat" cmpd="sng" algn="ctr">
                      <a:solidFill>
                        <a:srgbClr val="0F243E"/>
                      </a:solidFill>
                      <a:prstDash val="solid"/>
                      <a:round/>
                      <a:headEnd type="none" w="med" len="med"/>
                      <a:tailEnd type="none" w="med" len="med"/>
                    </a:lnL>
                    <a:lnR w="6350" cap="flat" cmpd="sng" algn="ctr">
                      <a:solidFill>
                        <a:srgbClr val="0F243E"/>
                      </a:solidFill>
                      <a:prstDash val="solid"/>
                      <a:round/>
                      <a:headEnd type="none" w="med" len="med"/>
                      <a:tailEnd type="none" w="med" len="med"/>
                    </a:lnR>
                    <a:lnT w="6350" cap="flat" cmpd="sng" algn="ctr">
                      <a:solidFill>
                        <a:srgbClr val="0F243E"/>
                      </a:solidFill>
                      <a:prstDash val="solid"/>
                      <a:round/>
                      <a:headEnd type="none" w="med" len="med"/>
                      <a:tailEnd type="none" w="med" len="med"/>
                    </a:lnT>
                    <a:lnB w="6350" cap="flat" cmpd="sng" algn="ctr">
                      <a:solidFill>
                        <a:srgbClr val="0F243E"/>
                      </a:solidFill>
                      <a:prstDash val="solid"/>
                      <a:round/>
                      <a:headEnd type="none" w="med" len="med"/>
                      <a:tailEnd type="none" w="med" len="med"/>
                    </a:lnB>
                  </a:tcPr>
                </a:tc>
                <a:tc>
                  <a:txBody>
                    <a:bodyPr/>
                    <a:lstStyle/>
                    <a:p>
                      <a:pPr algn="ctr" fontAlgn="b"/>
                      <a:r>
                        <a:rPr lang="en-US" sz="1100" b="1" i="0" u="none" strike="noStrike">
                          <a:solidFill>
                            <a:srgbClr val="000000"/>
                          </a:solidFill>
                          <a:effectLst/>
                          <a:latin typeface="Calibri"/>
                        </a:rPr>
                        <a:t>X</a:t>
                      </a:r>
                    </a:p>
                  </a:txBody>
                  <a:tcPr marL="9525" marR="9525" marT="9525" marB="0" anchor="b">
                    <a:lnL w="6350" cap="flat" cmpd="sng" algn="ctr">
                      <a:solidFill>
                        <a:srgbClr val="0F243E"/>
                      </a:solidFill>
                      <a:prstDash val="solid"/>
                      <a:round/>
                      <a:headEnd type="none" w="med" len="med"/>
                      <a:tailEnd type="none" w="med" len="med"/>
                    </a:lnL>
                    <a:lnR w="6350" cap="flat" cmpd="sng" algn="ctr">
                      <a:solidFill>
                        <a:srgbClr val="0F243E"/>
                      </a:solidFill>
                      <a:prstDash val="solid"/>
                      <a:round/>
                      <a:headEnd type="none" w="med" len="med"/>
                      <a:tailEnd type="none" w="med" len="med"/>
                    </a:lnR>
                    <a:lnT w="6350" cap="flat" cmpd="sng" algn="ctr">
                      <a:solidFill>
                        <a:srgbClr val="0F243E"/>
                      </a:solidFill>
                      <a:prstDash val="solid"/>
                      <a:round/>
                      <a:headEnd type="none" w="med" len="med"/>
                      <a:tailEnd type="none" w="med" len="med"/>
                    </a:lnT>
                    <a:lnB w="6350" cap="flat" cmpd="sng" algn="ctr">
                      <a:solidFill>
                        <a:srgbClr val="0F243E"/>
                      </a:solidFill>
                      <a:prstDash val="solid"/>
                      <a:round/>
                      <a:headEnd type="none" w="med" len="med"/>
                      <a:tailEnd type="none" w="med" len="med"/>
                    </a:lnB>
                  </a:tcPr>
                </a:tc>
              </a:tr>
              <a:tr h="190500">
                <a:tc>
                  <a:txBody>
                    <a:bodyPr/>
                    <a:lstStyle/>
                    <a:p>
                      <a:pPr algn="l" fontAlgn="b"/>
                      <a:r>
                        <a:rPr lang="en-US" sz="1100" b="1" i="0" u="none" strike="noStrike">
                          <a:solidFill>
                            <a:srgbClr val="000000"/>
                          </a:solidFill>
                          <a:effectLst/>
                          <a:latin typeface="Calibri"/>
                        </a:rPr>
                        <a:t>Stephanie</a:t>
                      </a:r>
                    </a:p>
                  </a:txBody>
                  <a:tcPr marL="9525" marR="9525" marT="9525" marB="0" anchor="b">
                    <a:lnL>
                      <a:noFill/>
                    </a:lnL>
                    <a:lnR w="6350" cap="flat" cmpd="sng" algn="ctr">
                      <a:solidFill>
                        <a:srgbClr val="0F243E"/>
                      </a:solidFill>
                      <a:prstDash val="solid"/>
                      <a:round/>
                      <a:headEnd type="none" w="med" len="med"/>
                      <a:tailEnd type="none" w="med" len="med"/>
                    </a:lnR>
                    <a:lnT>
                      <a:noFill/>
                    </a:lnT>
                    <a:lnB>
                      <a:noFill/>
                    </a:lnB>
                  </a:tcPr>
                </a:tc>
                <a:tc>
                  <a:txBody>
                    <a:bodyPr/>
                    <a:lstStyle/>
                    <a:p>
                      <a:pPr algn="ctr" fontAlgn="b"/>
                      <a:r>
                        <a:rPr lang="en-US" sz="1100" b="1" i="0" u="none" strike="noStrike">
                          <a:solidFill>
                            <a:srgbClr val="000000"/>
                          </a:solidFill>
                          <a:effectLst/>
                          <a:latin typeface="Calibri"/>
                        </a:rPr>
                        <a:t>X</a:t>
                      </a:r>
                    </a:p>
                  </a:txBody>
                  <a:tcPr marL="9525" marR="9525" marT="9525" marB="0" anchor="b">
                    <a:lnL w="6350" cap="flat" cmpd="sng" algn="ctr">
                      <a:solidFill>
                        <a:srgbClr val="0F243E"/>
                      </a:solidFill>
                      <a:prstDash val="solid"/>
                      <a:round/>
                      <a:headEnd type="none" w="med" len="med"/>
                      <a:tailEnd type="none" w="med" len="med"/>
                    </a:lnL>
                    <a:lnR w="6350" cap="flat" cmpd="sng" algn="ctr">
                      <a:solidFill>
                        <a:srgbClr val="0F243E"/>
                      </a:solidFill>
                      <a:prstDash val="solid"/>
                      <a:round/>
                      <a:headEnd type="none" w="med" len="med"/>
                      <a:tailEnd type="none" w="med" len="med"/>
                    </a:lnR>
                    <a:lnT w="6350" cap="flat" cmpd="sng" algn="ctr">
                      <a:solidFill>
                        <a:srgbClr val="0F243E"/>
                      </a:solidFill>
                      <a:prstDash val="solid"/>
                      <a:round/>
                      <a:headEnd type="none" w="med" len="med"/>
                      <a:tailEnd type="none" w="med" len="med"/>
                    </a:lnT>
                    <a:lnB w="6350" cap="flat" cmpd="sng" algn="ctr">
                      <a:solidFill>
                        <a:srgbClr val="0F243E"/>
                      </a:solidFill>
                      <a:prstDash val="solid"/>
                      <a:round/>
                      <a:headEnd type="none" w="med" len="med"/>
                      <a:tailEnd type="none" w="med" len="med"/>
                    </a:lnB>
                  </a:tcPr>
                </a:tc>
                <a:tc>
                  <a:txBody>
                    <a:bodyPr/>
                    <a:lstStyle/>
                    <a:p>
                      <a:pPr algn="ctr" fontAlgn="b"/>
                      <a:r>
                        <a:rPr lang="en-US" sz="1100" b="1" i="0" u="none" strike="noStrike">
                          <a:solidFill>
                            <a:srgbClr val="000000"/>
                          </a:solidFill>
                          <a:effectLst/>
                          <a:latin typeface="Calibri"/>
                        </a:rPr>
                        <a:t>X</a:t>
                      </a:r>
                    </a:p>
                  </a:txBody>
                  <a:tcPr marL="9525" marR="9525" marT="9525" marB="0" anchor="b">
                    <a:lnL w="6350" cap="flat" cmpd="sng" algn="ctr">
                      <a:solidFill>
                        <a:srgbClr val="0F243E"/>
                      </a:solidFill>
                      <a:prstDash val="solid"/>
                      <a:round/>
                      <a:headEnd type="none" w="med" len="med"/>
                      <a:tailEnd type="none" w="med" len="med"/>
                    </a:lnL>
                    <a:lnR w="6350" cap="flat" cmpd="sng" algn="ctr">
                      <a:solidFill>
                        <a:srgbClr val="0F243E"/>
                      </a:solidFill>
                      <a:prstDash val="solid"/>
                      <a:round/>
                      <a:headEnd type="none" w="med" len="med"/>
                      <a:tailEnd type="none" w="med" len="med"/>
                    </a:lnR>
                    <a:lnT w="6350" cap="flat" cmpd="sng" algn="ctr">
                      <a:solidFill>
                        <a:srgbClr val="0F243E"/>
                      </a:solidFill>
                      <a:prstDash val="solid"/>
                      <a:round/>
                      <a:headEnd type="none" w="med" len="med"/>
                      <a:tailEnd type="none" w="med" len="med"/>
                    </a:lnT>
                    <a:lnB w="6350" cap="flat" cmpd="sng" algn="ctr">
                      <a:solidFill>
                        <a:srgbClr val="0F243E"/>
                      </a:solidFill>
                      <a:prstDash val="solid"/>
                      <a:round/>
                      <a:headEnd type="none" w="med" len="med"/>
                      <a:tailEnd type="none" w="med" len="med"/>
                    </a:lnB>
                  </a:tcPr>
                </a:tc>
                <a:tc>
                  <a:txBody>
                    <a:bodyPr/>
                    <a:lstStyle/>
                    <a:p>
                      <a:pPr algn="ctr" fontAlgn="b"/>
                      <a:r>
                        <a:rPr lang="en-US" sz="1100" b="1" i="0" u="none" strike="noStrike">
                          <a:solidFill>
                            <a:srgbClr val="000000"/>
                          </a:solidFill>
                          <a:effectLst/>
                          <a:latin typeface="Calibri"/>
                        </a:rPr>
                        <a:t>O</a:t>
                      </a:r>
                    </a:p>
                  </a:txBody>
                  <a:tcPr marL="9525" marR="9525" marT="9525" marB="0" anchor="b">
                    <a:lnL w="6350" cap="flat" cmpd="sng" algn="ctr">
                      <a:solidFill>
                        <a:srgbClr val="0F243E"/>
                      </a:solidFill>
                      <a:prstDash val="solid"/>
                      <a:round/>
                      <a:headEnd type="none" w="med" len="med"/>
                      <a:tailEnd type="none" w="med" len="med"/>
                    </a:lnL>
                    <a:lnR w="6350" cap="flat" cmpd="sng" algn="ctr">
                      <a:solidFill>
                        <a:srgbClr val="0F243E"/>
                      </a:solidFill>
                      <a:prstDash val="solid"/>
                      <a:round/>
                      <a:headEnd type="none" w="med" len="med"/>
                      <a:tailEnd type="none" w="med" len="med"/>
                    </a:lnR>
                    <a:lnT w="6350" cap="flat" cmpd="sng" algn="ctr">
                      <a:solidFill>
                        <a:srgbClr val="0F243E"/>
                      </a:solidFill>
                      <a:prstDash val="solid"/>
                      <a:round/>
                      <a:headEnd type="none" w="med" len="med"/>
                      <a:tailEnd type="none" w="med" len="med"/>
                    </a:lnT>
                    <a:lnB w="6350" cap="flat" cmpd="sng" algn="ctr">
                      <a:solidFill>
                        <a:srgbClr val="0F243E"/>
                      </a:solidFill>
                      <a:prstDash val="solid"/>
                      <a:round/>
                      <a:headEnd type="none" w="med" len="med"/>
                      <a:tailEnd type="none" w="med" len="med"/>
                    </a:lnB>
                  </a:tcPr>
                </a:tc>
                <a:tc>
                  <a:txBody>
                    <a:bodyPr/>
                    <a:lstStyle/>
                    <a:p>
                      <a:pPr algn="ctr" fontAlgn="b"/>
                      <a:r>
                        <a:rPr lang="en-US" sz="1100" b="1" i="0" u="none" strike="noStrike" dirty="0">
                          <a:solidFill>
                            <a:srgbClr val="000000"/>
                          </a:solidFill>
                          <a:effectLst/>
                          <a:latin typeface="Calibri"/>
                        </a:rPr>
                        <a:t>X</a:t>
                      </a:r>
                    </a:p>
                  </a:txBody>
                  <a:tcPr marL="9525" marR="9525" marT="9525" marB="0" anchor="b">
                    <a:lnL w="6350" cap="flat" cmpd="sng" algn="ctr">
                      <a:solidFill>
                        <a:srgbClr val="0F243E"/>
                      </a:solidFill>
                      <a:prstDash val="solid"/>
                      <a:round/>
                      <a:headEnd type="none" w="med" len="med"/>
                      <a:tailEnd type="none" w="med" len="med"/>
                    </a:lnL>
                    <a:lnR w="6350" cap="flat" cmpd="sng" algn="ctr">
                      <a:solidFill>
                        <a:srgbClr val="0F243E"/>
                      </a:solidFill>
                      <a:prstDash val="solid"/>
                      <a:round/>
                      <a:headEnd type="none" w="med" len="med"/>
                      <a:tailEnd type="none" w="med" len="med"/>
                    </a:lnR>
                    <a:lnT w="6350" cap="flat" cmpd="sng" algn="ctr">
                      <a:solidFill>
                        <a:srgbClr val="0F243E"/>
                      </a:solidFill>
                      <a:prstDash val="solid"/>
                      <a:round/>
                      <a:headEnd type="none" w="med" len="med"/>
                      <a:tailEnd type="none" w="med" len="med"/>
                    </a:lnT>
                    <a:lnB w="6350" cap="flat" cmpd="sng" algn="ctr">
                      <a:solidFill>
                        <a:srgbClr val="0F243E"/>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4476324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par>
                                <p:cTn id="8" presetID="10" presetClass="entr" presetSubtype="0" fill="hold"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fade">
                                      <p:cBhvr>
                                        <p:cTn id="10"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5"/>
          <p:cNvSpPr>
            <a:spLocks noGrp="1"/>
          </p:cNvSpPr>
          <p:nvPr>
            <p:ph type="subTitle" idx="1"/>
          </p:nvPr>
        </p:nvSpPr>
        <p:spPr>
          <a:xfrm>
            <a:off x="381000" y="304800"/>
            <a:ext cx="8534400" cy="6313488"/>
          </a:xfrm>
        </p:spPr>
        <p:txBody>
          <a:bodyPr>
            <a:noAutofit/>
          </a:bodyPr>
          <a:lstStyle/>
          <a:p>
            <a:pPr algn="l"/>
            <a:r>
              <a:rPr lang="en-US" b="1" dirty="0" smtClean="0">
                <a:solidFill>
                  <a:schemeClr val="tx1"/>
                </a:solidFill>
              </a:rPr>
              <a:t>Jenna, Hallie, Derek, </a:t>
            </a:r>
            <a:r>
              <a:rPr lang="en-US" b="1" dirty="0">
                <a:solidFill>
                  <a:schemeClr val="tx1"/>
                </a:solidFill>
              </a:rPr>
              <a:t>and </a:t>
            </a:r>
            <a:r>
              <a:rPr lang="en-US" b="1" dirty="0" smtClean="0">
                <a:solidFill>
                  <a:schemeClr val="tx1"/>
                </a:solidFill>
              </a:rPr>
              <a:t>Wade </a:t>
            </a:r>
            <a:r>
              <a:rPr lang="en-US" b="1" dirty="0">
                <a:solidFill>
                  <a:schemeClr val="tx1"/>
                </a:solidFill>
              </a:rPr>
              <a:t>were </a:t>
            </a:r>
            <a:r>
              <a:rPr lang="en-US" b="1" dirty="0" smtClean="0">
                <a:solidFill>
                  <a:schemeClr val="tx1"/>
                </a:solidFill>
              </a:rPr>
              <a:t>planning on  being </a:t>
            </a:r>
            <a:r>
              <a:rPr lang="en-US" b="1" dirty="0">
                <a:solidFill>
                  <a:schemeClr val="tx1"/>
                </a:solidFill>
              </a:rPr>
              <a:t>a </a:t>
            </a:r>
            <a:r>
              <a:rPr lang="en-US" b="1" dirty="0" smtClean="0">
                <a:solidFill>
                  <a:schemeClr val="tx1"/>
                </a:solidFill>
              </a:rPr>
              <a:t>nurse, </a:t>
            </a:r>
            <a:r>
              <a:rPr lang="en-US" b="1" dirty="0">
                <a:solidFill>
                  <a:schemeClr val="tx1"/>
                </a:solidFill>
              </a:rPr>
              <a:t>a </a:t>
            </a:r>
            <a:r>
              <a:rPr lang="en-US" b="1" dirty="0" smtClean="0">
                <a:solidFill>
                  <a:schemeClr val="tx1"/>
                </a:solidFill>
              </a:rPr>
              <a:t>chef, </a:t>
            </a:r>
            <a:r>
              <a:rPr lang="en-US" b="1" dirty="0">
                <a:solidFill>
                  <a:schemeClr val="tx1"/>
                </a:solidFill>
              </a:rPr>
              <a:t>a teacher, and a scientist. </a:t>
            </a:r>
            <a:r>
              <a:rPr lang="en-US" b="1" dirty="0" smtClean="0">
                <a:solidFill>
                  <a:schemeClr val="tx1"/>
                </a:solidFill>
              </a:rPr>
              <a:t>Jenna likes experimenting with new recipes. Hallie likes helping her neighbor with his homework and Derek faints </a:t>
            </a:r>
            <a:r>
              <a:rPr lang="en-US" b="1" dirty="0">
                <a:solidFill>
                  <a:schemeClr val="tx1"/>
                </a:solidFill>
              </a:rPr>
              <a:t>at the sight of blood. Which </a:t>
            </a:r>
            <a:r>
              <a:rPr lang="en-US" b="1" dirty="0" smtClean="0">
                <a:solidFill>
                  <a:schemeClr val="tx1"/>
                </a:solidFill>
              </a:rPr>
              <a:t>career </a:t>
            </a:r>
            <a:r>
              <a:rPr lang="en-US" b="1" dirty="0">
                <a:solidFill>
                  <a:schemeClr val="tx1"/>
                </a:solidFill>
              </a:rPr>
              <a:t>do you think </a:t>
            </a:r>
            <a:r>
              <a:rPr lang="en-US" b="1" dirty="0" smtClean="0">
                <a:solidFill>
                  <a:schemeClr val="tx1"/>
                </a:solidFill>
              </a:rPr>
              <a:t>each person will choose</a:t>
            </a:r>
            <a:r>
              <a:rPr lang="en-US" b="1" dirty="0">
                <a:solidFill>
                  <a:schemeClr val="tx1"/>
                </a:solidFill>
              </a:rPr>
              <a:t>?</a:t>
            </a:r>
            <a:r>
              <a:rPr lang="en-US" dirty="0"/>
              <a:t/>
            </a:r>
            <a:br>
              <a:rPr lang="en-US" dirty="0"/>
            </a:br>
            <a:endParaRPr lang="en-US" dirty="0">
              <a:solidFill>
                <a:schemeClr val="tx1"/>
              </a:solidFill>
            </a:endParaRPr>
          </a:p>
        </p:txBody>
      </p:sp>
      <p:sp>
        <p:nvSpPr>
          <p:cNvPr id="8" name="TextBox 7"/>
          <p:cNvSpPr txBox="1">
            <a:spLocks noChangeArrowheads="1"/>
          </p:cNvSpPr>
          <p:nvPr/>
        </p:nvSpPr>
        <p:spPr bwMode="auto">
          <a:xfrm>
            <a:off x="76200" y="5746770"/>
            <a:ext cx="4614041"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Book Antiqua" pitchFamily="18" charset="0"/>
              </a:defRPr>
            </a:lvl1pPr>
            <a:lvl2pPr marL="742950" indent="-285750">
              <a:defRPr>
                <a:solidFill>
                  <a:schemeClr val="tx1"/>
                </a:solidFill>
                <a:latin typeface="Book Antiqua" pitchFamily="18" charset="0"/>
              </a:defRPr>
            </a:lvl2pPr>
            <a:lvl3pPr marL="1143000" indent="-228600">
              <a:defRPr>
                <a:solidFill>
                  <a:schemeClr val="tx1"/>
                </a:solidFill>
                <a:latin typeface="Book Antiqua" pitchFamily="18" charset="0"/>
              </a:defRPr>
            </a:lvl3pPr>
            <a:lvl4pPr marL="1600200" indent="-228600">
              <a:defRPr>
                <a:solidFill>
                  <a:schemeClr val="tx1"/>
                </a:solidFill>
                <a:latin typeface="Book Antiqua" pitchFamily="18" charset="0"/>
              </a:defRPr>
            </a:lvl4pPr>
            <a:lvl5pPr marL="2057400" indent="-228600">
              <a:defRPr>
                <a:solidFill>
                  <a:schemeClr val="tx1"/>
                </a:solidFill>
                <a:latin typeface="Book Antiqua" pitchFamily="18" charset="0"/>
              </a:defRPr>
            </a:lvl5pPr>
            <a:lvl6pPr marL="2514600" indent="-228600" fontAlgn="base">
              <a:spcBef>
                <a:spcPct val="0"/>
              </a:spcBef>
              <a:spcAft>
                <a:spcPct val="0"/>
              </a:spcAft>
              <a:defRPr>
                <a:solidFill>
                  <a:schemeClr val="tx1"/>
                </a:solidFill>
                <a:latin typeface="Book Antiqua" pitchFamily="18" charset="0"/>
              </a:defRPr>
            </a:lvl6pPr>
            <a:lvl7pPr marL="2971800" indent="-228600" fontAlgn="base">
              <a:spcBef>
                <a:spcPct val="0"/>
              </a:spcBef>
              <a:spcAft>
                <a:spcPct val="0"/>
              </a:spcAft>
              <a:defRPr>
                <a:solidFill>
                  <a:schemeClr val="tx1"/>
                </a:solidFill>
                <a:latin typeface="Book Antiqua" pitchFamily="18" charset="0"/>
              </a:defRPr>
            </a:lvl7pPr>
            <a:lvl8pPr marL="3429000" indent="-228600" fontAlgn="base">
              <a:spcBef>
                <a:spcPct val="0"/>
              </a:spcBef>
              <a:spcAft>
                <a:spcPct val="0"/>
              </a:spcAft>
              <a:defRPr>
                <a:solidFill>
                  <a:schemeClr val="tx1"/>
                </a:solidFill>
                <a:latin typeface="Book Antiqua" pitchFamily="18" charset="0"/>
              </a:defRPr>
            </a:lvl8pPr>
            <a:lvl9pPr marL="3886200" indent="-228600" fontAlgn="base">
              <a:spcBef>
                <a:spcPct val="0"/>
              </a:spcBef>
              <a:spcAft>
                <a:spcPct val="0"/>
              </a:spcAft>
              <a:defRPr>
                <a:solidFill>
                  <a:schemeClr val="tx1"/>
                </a:solidFill>
                <a:latin typeface="Book Antiqua" pitchFamily="18" charset="0"/>
              </a:defRPr>
            </a:lvl9pPr>
          </a:lstStyle>
          <a:p>
            <a:r>
              <a:rPr lang="en-US" dirty="0"/>
              <a:t>Answer</a:t>
            </a:r>
            <a:r>
              <a:rPr lang="en-US" dirty="0" smtClean="0"/>
              <a:t>: Jenna-chef, Hallie-teacher, Derek-scientist,  Wade-nurse </a:t>
            </a:r>
            <a:endParaRPr lang="en-US" dirty="0"/>
          </a:p>
          <a:p>
            <a:endParaRPr lang="en-US" dirty="0"/>
          </a:p>
        </p:txBody>
      </p:sp>
      <p:pic>
        <p:nvPicPr>
          <p:cNvPr id="7" name="Picture 6"/>
          <p:cNvPicPr>
            <a:picLocks noChangeAspect="1"/>
          </p:cNvPicPr>
          <p:nvPr/>
        </p:nvPicPr>
        <p:blipFill rotWithShape="1">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l="5152" t="11345" r="4545" b="14139"/>
          <a:stretch/>
        </p:blipFill>
        <p:spPr>
          <a:xfrm>
            <a:off x="5015344" y="5694218"/>
            <a:ext cx="4128656" cy="1108364"/>
          </a:xfrm>
          <a:prstGeom prst="rect">
            <a:avLst/>
          </a:prstGeom>
        </p:spPr>
      </p:pic>
      <p:graphicFrame>
        <p:nvGraphicFramePr>
          <p:cNvPr id="5" name="Table 4"/>
          <p:cNvGraphicFramePr>
            <a:graphicFrameLocks noGrp="1"/>
          </p:cNvGraphicFramePr>
          <p:nvPr>
            <p:extLst>
              <p:ext uri="{D42A27DB-BD31-4B8C-83A1-F6EECF244321}">
                <p14:modId xmlns:p14="http://schemas.microsoft.com/office/powerpoint/2010/main" val="1302955567"/>
              </p:ext>
            </p:extLst>
          </p:nvPr>
        </p:nvGraphicFramePr>
        <p:xfrm>
          <a:off x="3459594" y="3886200"/>
          <a:ext cx="3111500" cy="1143000"/>
        </p:xfrm>
        <a:graphic>
          <a:graphicData uri="http://schemas.openxmlformats.org/drawingml/2006/table">
            <a:tbl>
              <a:tblPr/>
              <a:tblGrid>
                <a:gridCol w="673100"/>
                <a:gridCol w="609600"/>
                <a:gridCol w="609600"/>
                <a:gridCol w="609600"/>
                <a:gridCol w="609600"/>
              </a:tblGrid>
              <a:tr h="381000">
                <a:tc>
                  <a:txBody>
                    <a:bodyPr/>
                    <a:lstStyle/>
                    <a:p>
                      <a:pPr algn="l" fontAlgn="b"/>
                      <a:endParaRPr lang="en-US" sz="1100" b="1" i="0" u="none" strike="noStrike">
                        <a:solidFill>
                          <a:srgbClr val="000000"/>
                        </a:solidFill>
                        <a:effectLst/>
                        <a:latin typeface="Calibri"/>
                      </a:endParaRPr>
                    </a:p>
                  </a:txBody>
                  <a:tcPr marL="9525" marR="9525" marT="9525" marB="0" anchor="b">
                    <a:lnL>
                      <a:noFill/>
                    </a:lnL>
                    <a:lnR>
                      <a:noFill/>
                    </a:lnR>
                    <a:lnT>
                      <a:noFill/>
                    </a:lnT>
                    <a:lnB>
                      <a:noFill/>
                    </a:lnB>
                  </a:tcPr>
                </a:tc>
                <a:tc>
                  <a:txBody>
                    <a:bodyPr/>
                    <a:lstStyle/>
                    <a:p>
                      <a:pPr algn="ctr" fontAlgn="b"/>
                      <a:r>
                        <a:rPr lang="en-US" sz="1100" b="1" i="0" u="none" strike="noStrike" dirty="0" smtClean="0">
                          <a:solidFill>
                            <a:srgbClr val="000000"/>
                          </a:solidFill>
                          <a:effectLst/>
                          <a:latin typeface="Calibri"/>
                        </a:rPr>
                        <a:t>nurse</a:t>
                      </a:r>
                      <a:endParaRPr lang="en-US" sz="1100" b="1" i="0" u="none" strike="noStrike" dirty="0">
                        <a:solidFill>
                          <a:srgbClr val="000000"/>
                        </a:solidFill>
                        <a:effectLst/>
                        <a:latin typeface="Calibri"/>
                      </a:endParaRPr>
                    </a:p>
                  </a:txBody>
                  <a:tcPr marL="9525" marR="9525" marT="9525" marB="0" anchor="b">
                    <a:lnL>
                      <a:noFill/>
                    </a:lnL>
                    <a:lnR>
                      <a:noFill/>
                    </a:lnR>
                    <a:lnT>
                      <a:noFill/>
                    </a:lnT>
                    <a:lnB w="6350" cap="flat" cmpd="sng" algn="ctr">
                      <a:solidFill>
                        <a:srgbClr val="0F243E"/>
                      </a:solidFill>
                      <a:prstDash val="solid"/>
                      <a:round/>
                      <a:headEnd type="none" w="med" len="med"/>
                      <a:tailEnd type="none" w="med" len="med"/>
                    </a:lnB>
                  </a:tcPr>
                </a:tc>
                <a:tc>
                  <a:txBody>
                    <a:bodyPr/>
                    <a:lstStyle/>
                    <a:p>
                      <a:pPr algn="ctr" fontAlgn="b"/>
                      <a:r>
                        <a:rPr lang="en-US" sz="1100" b="1" i="0" u="none" strike="noStrike" dirty="0" smtClean="0">
                          <a:solidFill>
                            <a:srgbClr val="000000"/>
                          </a:solidFill>
                          <a:effectLst/>
                          <a:latin typeface="Calibri"/>
                        </a:rPr>
                        <a:t>chef</a:t>
                      </a:r>
                      <a:endParaRPr lang="en-US" sz="1100" b="1" i="0" u="none" strike="noStrike" dirty="0">
                        <a:solidFill>
                          <a:srgbClr val="000000"/>
                        </a:solidFill>
                        <a:effectLst/>
                        <a:latin typeface="Calibri"/>
                      </a:endParaRPr>
                    </a:p>
                  </a:txBody>
                  <a:tcPr marL="9525" marR="9525" marT="9525" marB="0" anchor="b">
                    <a:lnL>
                      <a:noFill/>
                    </a:lnL>
                    <a:lnR>
                      <a:noFill/>
                    </a:lnR>
                    <a:lnT>
                      <a:noFill/>
                    </a:lnT>
                    <a:lnB w="6350" cap="flat" cmpd="sng" algn="ctr">
                      <a:solidFill>
                        <a:srgbClr val="0F243E"/>
                      </a:solidFill>
                      <a:prstDash val="solid"/>
                      <a:round/>
                      <a:headEnd type="none" w="med" len="med"/>
                      <a:tailEnd type="none" w="med" len="med"/>
                    </a:lnB>
                  </a:tcPr>
                </a:tc>
                <a:tc>
                  <a:txBody>
                    <a:bodyPr/>
                    <a:lstStyle/>
                    <a:p>
                      <a:pPr algn="ctr" fontAlgn="b"/>
                      <a:r>
                        <a:rPr lang="en-US" sz="1100" b="1" i="0" u="none" strike="noStrike" dirty="0" smtClean="0">
                          <a:solidFill>
                            <a:srgbClr val="000000"/>
                          </a:solidFill>
                          <a:effectLst/>
                          <a:latin typeface="Calibri"/>
                        </a:rPr>
                        <a:t>teacher</a:t>
                      </a:r>
                      <a:endParaRPr lang="en-US" sz="1100" b="1" i="0" u="none" strike="noStrike" dirty="0">
                        <a:solidFill>
                          <a:srgbClr val="000000"/>
                        </a:solidFill>
                        <a:effectLst/>
                        <a:latin typeface="Calibri"/>
                      </a:endParaRPr>
                    </a:p>
                  </a:txBody>
                  <a:tcPr marL="9525" marR="9525" marT="9525" marB="0" anchor="b">
                    <a:lnL>
                      <a:noFill/>
                    </a:lnL>
                    <a:lnR>
                      <a:noFill/>
                    </a:lnR>
                    <a:lnT>
                      <a:noFill/>
                    </a:lnT>
                    <a:lnB w="6350" cap="flat" cmpd="sng" algn="ctr">
                      <a:solidFill>
                        <a:srgbClr val="0F243E"/>
                      </a:solidFill>
                      <a:prstDash val="solid"/>
                      <a:round/>
                      <a:headEnd type="none" w="med" len="med"/>
                      <a:tailEnd type="none" w="med" len="med"/>
                    </a:lnB>
                  </a:tcPr>
                </a:tc>
                <a:tc>
                  <a:txBody>
                    <a:bodyPr/>
                    <a:lstStyle/>
                    <a:p>
                      <a:pPr algn="ctr" fontAlgn="b"/>
                      <a:r>
                        <a:rPr lang="en-US" sz="1100" b="1" i="0" u="none" strike="noStrike" dirty="0" smtClean="0">
                          <a:solidFill>
                            <a:srgbClr val="000000"/>
                          </a:solidFill>
                          <a:effectLst/>
                          <a:latin typeface="Calibri"/>
                        </a:rPr>
                        <a:t>scientist</a:t>
                      </a:r>
                      <a:endParaRPr lang="en-US" sz="1100" b="1" i="0" u="none" strike="noStrike" dirty="0">
                        <a:solidFill>
                          <a:srgbClr val="000000"/>
                        </a:solidFill>
                        <a:effectLst/>
                        <a:latin typeface="Calibri"/>
                      </a:endParaRPr>
                    </a:p>
                  </a:txBody>
                  <a:tcPr marL="9525" marR="9525" marT="9525" marB="0" anchor="b">
                    <a:lnL>
                      <a:noFill/>
                    </a:lnL>
                    <a:lnR>
                      <a:noFill/>
                    </a:lnR>
                    <a:lnT>
                      <a:noFill/>
                    </a:lnT>
                    <a:lnB w="6350" cap="flat" cmpd="sng" algn="ctr">
                      <a:solidFill>
                        <a:srgbClr val="0F243E"/>
                      </a:solidFill>
                      <a:prstDash val="solid"/>
                      <a:round/>
                      <a:headEnd type="none" w="med" len="med"/>
                      <a:tailEnd type="none" w="med" len="med"/>
                    </a:lnB>
                  </a:tcPr>
                </a:tc>
              </a:tr>
              <a:tr h="190500">
                <a:tc>
                  <a:txBody>
                    <a:bodyPr/>
                    <a:lstStyle/>
                    <a:p>
                      <a:pPr algn="l" fontAlgn="b"/>
                      <a:r>
                        <a:rPr lang="en-US" sz="1100" b="1" i="0" u="none" strike="noStrike" dirty="0" smtClean="0">
                          <a:solidFill>
                            <a:srgbClr val="000000"/>
                          </a:solidFill>
                          <a:effectLst/>
                          <a:latin typeface="Calibri"/>
                        </a:rPr>
                        <a:t>Jenna</a:t>
                      </a:r>
                      <a:endParaRPr lang="en-US" sz="1100" b="1" i="0" u="none" strike="noStrike" dirty="0">
                        <a:solidFill>
                          <a:srgbClr val="000000"/>
                        </a:solidFill>
                        <a:effectLst/>
                        <a:latin typeface="Calibri"/>
                      </a:endParaRPr>
                    </a:p>
                  </a:txBody>
                  <a:tcPr marL="9525" marR="9525" marT="9525" marB="0" anchor="b">
                    <a:lnL>
                      <a:noFill/>
                    </a:lnL>
                    <a:lnR w="6350" cap="flat" cmpd="sng" algn="ctr">
                      <a:solidFill>
                        <a:srgbClr val="0F243E"/>
                      </a:solidFill>
                      <a:prstDash val="solid"/>
                      <a:round/>
                      <a:headEnd type="none" w="med" len="med"/>
                      <a:tailEnd type="none" w="med" len="med"/>
                    </a:lnR>
                    <a:lnT>
                      <a:noFill/>
                    </a:lnT>
                    <a:lnB>
                      <a:noFill/>
                    </a:lnB>
                  </a:tcPr>
                </a:tc>
                <a:tc>
                  <a:txBody>
                    <a:bodyPr/>
                    <a:lstStyle/>
                    <a:p>
                      <a:pPr algn="ctr" fontAlgn="b"/>
                      <a:r>
                        <a:rPr lang="en-US" sz="1100" b="1" i="0" u="none" strike="noStrike">
                          <a:solidFill>
                            <a:srgbClr val="000000"/>
                          </a:solidFill>
                          <a:effectLst/>
                          <a:latin typeface="Calibri"/>
                        </a:rPr>
                        <a:t>X</a:t>
                      </a:r>
                    </a:p>
                  </a:txBody>
                  <a:tcPr marL="9525" marR="9525" marT="9525" marB="0" anchor="b">
                    <a:lnL w="6350" cap="flat" cmpd="sng" algn="ctr">
                      <a:solidFill>
                        <a:srgbClr val="0F243E"/>
                      </a:solidFill>
                      <a:prstDash val="solid"/>
                      <a:round/>
                      <a:headEnd type="none" w="med" len="med"/>
                      <a:tailEnd type="none" w="med" len="med"/>
                    </a:lnL>
                    <a:lnR w="6350" cap="flat" cmpd="sng" algn="ctr">
                      <a:solidFill>
                        <a:srgbClr val="0F243E"/>
                      </a:solidFill>
                      <a:prstDash val="solid"/>
                      <a:round/>
                      <a:headEnd type="none" w="med" len="med"/>
                      <a:tailEnd type="none" w="med" len="med"/>
                    </a:lnR>
                    <a:lnT w="6350" cap="flat" cmpd="sng" algn="ctr">
                      <a:solidFill>
                        <a:srgbClr val="0F243E"/>
                      </a:solidFill>
                      <a:prstDash val="solid"/>
                      <a:round/>
                      <a:headEnd type="none" w="med" len="med"/>
                      <a:tailEnd type="none" w="med" len="med"/>
                    </a:lnT>
                    <a:lnB w="6350" cap="flat" cmpd="sng" algn="ctr">
                      <a:solidFill>
                        <a:srgbClr val="0F243E"/>
                      </a:solidFill>
                      <a:prstDash val="solid"/>
                      <a:round/>
                      <a:headEnd type="none" w="med" len="med"/>
                      <a:tailEnd type="none" w="med" len="med"/>
                    </a:lnB>
                  </a:tcPr>
                </a:tc>
                <a:tc>
                  <a:txBody>
                    <a:bodyPr/>
                    <a:lstStyle/>
                    <a:p>
                      <a:pPr algn="ctr" fontAlgn="b"/>
                      <a:r>
                        <a:rPr lang="en-US" sz="1100" b="1" i="0" u="none" strike="noStrike">
                          <a:solidFill>
                            <a:srgbClr val="000000"/>
                          </a:solidFill>
                          <a:effectLst/>
                          <a:latin typeface="Calibri"/>
                        </a:rPr>
                        <a:t>O</a:t>
                      </a:r>
                    </a:p>
                  </a:txBody>
                  <a:tcPr marL="9525" marR="9525" marT="9525" marB="0" anchor="b">
                    <a:lnL w="6350" cap="flat" cmpd="sng" algn="ctr">
                      <a:solidFill>
                        <a:srgbClr val="0F243E"/>
                      </a:solidFill>
                      <a:prstDash val="solid"/>
                      <a:round/>
                      <a:headEnd type="none" w="med" len="med"/>
                      <a:tailEnd type="none" w="med" len="med"/>
                    </a:lnL>
                    <a:lnR w="6350" cap="flat" cmpd="sng" algn="ctr">
                      <a:solidFill>
                        <a:srgbClr val="0F243E"/>
                      </a:solidFill>
                      <a:prstDash val="solid"/>
                      <a:round/>
                      <a:headEnd type="none" w="med" len="med"/>
                      <a:tailEnd type="none" w="med" len="med"/>
                    </a:lnR>
                    <a:lnT w="6350" cap="flat" cmpd="sng" algn="ctr">
                      <a:solidFill>
                        <a:srgbClr val="0F243E"/>
                      </a:solidFill>
                      <a:prstDash val="solid"/>
                      <a:round/>
                      <a:headEnd type="none" w="med" len="med"/>
                      <a:tailEnd type="none" w="med" len="med"/>
                    </a:lnT>
                    <a:lnB w="6350" cap="flat" cmpd="sng" algn="ctr">
                      <a:solidFill>
                        <a:srgbClr val="0F243E"/>
                      </a:solidFill>
                      <a:prstDash val="solid"/>
                      <a:round/>
                      <a:headEnd type="none" w="med" len="med"/>
                      <a:tailEnd type="none" w="med" len="med"/>
                    </a:lnB>
                  </a:tcPr>
                </a:tc>
                <a:tc>
                  <a:txBody>
                    <a:bodyPr/>
                    <a:lstStyle/>
                    <a:p>
                      <a:pPr algn="ctr" fontAlgn="b"/>
                      <a:r>
                        <a:rPr lang="en-US" sz="1100" b="1" i="0" u="none" strike="noStrike">
                          <a:solidFill>
                            <a:srgbClr val="000000"/>
                          </a:solidFill>
                          <a:effectLst/>
                          <a:latin typeface="Calibri"/>
                        </a:rPr>
                        <a:t>X</a:t>
                      </a:r>
                    </a:p>
                  </a:txBody>
                  <a:tcPr marL="9525" marR="9525" marT="9525" marB="0" anchor="b">
                    <a:lnL w="6350" cap="flat" cmpd="sng" algn="ctr">
                      <a:solidFill>
                        <a:srgbClr val="0F243E"/>
                      </a:solidFill>
                      <a:prstDash val="solid"/>
                      <a:round/>
                      <a:headEnd type="none" w="med" len="med"/>
                      <a:tailEnd type="none" w="med" len="med"/>
                    </a:lnL>
                    <a:lnR w="6350" cap="flat" cmpd="sng" algn="ctr">
                      <a:solidFill>
                        <a:srgbClr val="0F243E"/>
                      </a:solidFill>
                      <a:prstDash val="solid"/>
                      <a:round/>
                      <a:headEnd type="none" w="med" len="med"/>
                      <a:tailEnd type="none" w="med" len="med"/>
                    </a:lnR>
                    <a:lnT w="6350" cap="flat" cmpd="sng" algn="ctr">
                      <a:solidFill>
                        <a:srgbClr val="0F243E"/>
                      </a:solidFill>
                      <a:prstDash val="solid"/>
                      <a:round/>
                      <a:headEnd type="none" w="med" len="med"/>
                      <a:tailEnd type="none" w="med" len="med"/>
                    </a:lnT>
                    <a:lnB w="6350" cap="flat" cmpd="sng" algn="ctr">
                      <a:solidFill>
                        <a:srgbClr val="0F243E"/>
                      </a:solidFill>
                      <a:prstDash val="solid"/>
                      <a:round/>
                      <a:headEnd type="none" w="med" len="med"/>
                      <a:tailEnd type="none" w="med" len="med"/>
                    </a:lnB>
                  </a:tcPr>
                </a:tc>
                <a:tc>
                  <a:txBody>
                    <a:bodyPr/>
                    <a:lstStyle/>
                    <a:p>
                      <a:pPr algn="ctr" fontAlgn="b"/>
                      <a:r>
                        <a:rPr lang="en-US" sz="1100" b="1" i="0" u="none" strike="noStrike" dirty="0">
                          <a:solidFill>
                            <a:srgbClr val="000000"/>
                          </a:solidFill>
                          <a:effectLst/>
                          <a:latin typeface="Calibri"/>
                        </a:rPr>
                        <a:t>X</a:t>
                      </a:r>
                    </a:p>
                  </a:txBody>
                  <a:tcPr marL="9525" marR="9525" marT="9525" marB="0" anchor="b">
                    <a:lnL w="6350" cap="flat" cmpd="sng" algn="ctr">
                      <a:solidFill>
                        <a:srgbClr val="0F243E"/>
                      </a:solidFill>
                      <a:prstDash val="solid"/>
                      <a:round/>
                      <a:headEnd type="none" w="med" len="med"/>
                      <a:tailEnd type="none" w="med" len="med"/>
                    </a:lnL>
                    <a:lnR w="6350" cap="flat" cmpd="sng" algn="ctr">
                      <a:solidFill>
                        <a:srgbClr val="0F243E"/>
                      </a:solidFill>
                      <a:prstDash val="solid"/>
                      <a:round/>
                      <a:headEnd type="none" w="med" len="med"/>
                      <a:tailEnd type="none" w="med" len="med"/>
                    </a:lnR>
                    <a:lnT w="6350" cap="flat" cmpd="sng" algn="ctr">
                      <a:solidFill>
                        <a:srgbClr val="0F243E"/>
                      </a:solidFill>
                      <a:prstDash val="solid"/>
                      <a:round/>
                      <a:headEnd type="none" w="med" len="med"/>
                      <a:tailEnd type="none" w="med" len="med"/>
                    </a:lnT>
                    <a:lnB w="6350" cap="flat" cmpd="sng" algn="ctr">
                      <a:solidFill>
                        <a:srgbClr val="0F243E"/>
                      </a:solidFill>
                      <a:prstDash val="solid"/>
                      <a:round/>
                      <a:headEnd type="none" w="med" len="med"/>
                      <a:tailEnd type="none" w="med" len="med"/>
                    </a:lnB>
                  </a:tcPr>
                </a:tc>
              </a:tr>
              <a:tr h="190500">
                <a:tc>
                  <a:txBody>
                    <a:bodyPr/>
                    <a:lstStyle/>
                    <a:p>
                      <a:pPr algn="l" fontAlgn="b"/>
                      <a:r>
                        <a:rPr lang="en-US" sz="1100" b="1" i="0" u="none" strike="noStrike" dirty="0" smtClean="0">
                          <a:solidFill>
                            <a:srgbClr val="000000"/>
                          </a:solidFill>
                          <a:effectLst/>
                          <a:latin typeface="Calibri"/>
                        </a:rPr>
                        <a:t>Hallie</a:t>
                      </a:r>
                      <a:endParaRPr lang="en-US" sz="1100" b="1" i="0" u="none" strike="noStrike" dirty="0">
                        <a:solidFill>
                          <a:srgbClr val="000000"/>
                        </a:solidFill>
                        <a:effectLst/>
                        <a:latin typeface="Calibri"/>
                      </a:endParaRPr>
                    </a:p>
                  </a:txBody>
                  <a:tcPr marL="9525" marR="9525" marT="9525" marB="0" anchor="b">
                    <a:lnL>
                      <a:noFill/>
                    </a:lnL>
                    <a:lnR w="6350" cap="flat" cmpd="sng" algn="ctr">
                      <a:solidFill>
                        <a:srgbClr val="0F243E"/>
                      </a:solidFill>
                      <a:prstDash val="solid"/>
                      <a:round/>
                      <a:headEnd type="none" w="med" len="med"/>
                      <a:tailEnd type="none" w="med" len="med"/>
                    </a:lnR>
                    <a:lnT>
                      <a:noFill/>
                    </a:lnT>
                    <a:lnB>
                      <a:noFill/>
                    </a:lnB>
                  </a:tcPr>
                </a:tc>
                <a:tc>
                  <a:txBody>
                    <a:bodyPr/>
                    <a:lstStyle/>
                    <a:p>
                      <a:pPr algn="ctr" fontAlgn="b"/>
                      <a:r>
                        <a:rPr lang="en-US" sz="1100" b="1" i="0" u="none" strike="noStrike">
                          <a:solidFill>
                            <a:srgbClr val="000000"/>
                          </a:solidFill>
                          <a:effectLst/>
                          <a:latin typeface="Calibri"/>
                        </a:rPr>
                        <a:t>X</a:t>
                      </a:r>
                    </a:p>
                  </a:txBody>
                  <a:tcPr marL="9525" marR="9525" marT="9525" marB="0" anchor="b">
                    <a:lnL w="6350" cap="flat" cmpd="sng" algn="ctr">
                      <a:solidFill>
                        <a:srgbClr val="0F243E"/>
                      </a:solidFill>
                      <a:prstDash val="solid"/>
                      <a:round/>
                      <a:headEnd type="none" w="med" len="med"/>
                      <a:tailEnd type="none" w="med" len="med"/>
                    </a:lnL>
                    <a:lnR w="6350" cap="flat" cmpd="sng" algn="ctr">
                      <a:solidFill>
                        <a:srgbClr val="0F243E"/>
                      </a:solidFill>
                      <a:prstDash val="solid"/>
                      <a:round/>
                      <a:headEnd type="none" w="med" len="med"/>
                      <a:tailEnd type="none" w="med" len="med"/>
                    </a:lnR>
                    <a:lnT w="6350" cap="flat" cmpd="sng" algn="ctr">
                      <a:solidFill>
                        <a:srgbClr val="0F243E"/>
                      </a:solidFill>
                      <a:prstDash val="solid"/>
                      <a:round/>
                      <a:headEnd type="none" w="med" len="med"/>
                      <a:tailEnd type="none" w="med" len="med"/>
                    </a:lnT>
                    <a:lnB w="6350" cap="flat" cmpd="sng" algn="ctr">
                      <a:solidFill>
                        <a:srgbClr val="0F243E"/>
                      </a:solidFill>
                      <a:prstDash val="solid"/>
                      <a:round/>
                      <a:headEnd type="none" w="med" len="med"/>
                      <a:tailEnd type="none" w="med" len="med"/>
                    </a:lnB>
                  </a:tcPr>
                </a:tc>
                <a:tc>
                  <a:txBody>
                    <a:bodyPr/>
                    <a:lstStyle/>
                    <a:p>
                      <a:pPr algn="ctr" fontAlgn="b"/>
                      <a:r>
                        <a:rPr lang="en-US" sz="1100" b="1" i="0" u="none" strike="noStrike">
                          <a:solidFill>
                            <a:srgbClr val="000000"/>
                          </a:solidFill>
                          <a:effectLst/>
                          <a:latin typeface="Calibri"/>
                        </a:rPr>
                        <a:t>X</a:t>
                      </a:r>
                    </a:p>
                  </a:txBody>
                  <a:tcPr marL="9525" marR="9525" marT="9525" marB="0" anchor="b">
                    <a:lnL w="6350" cap="flat" cmpd="sng" algn="ctr">
                      <a:solidFill>
                        <a:srgbClr val="0F243E"/>
                      </a:solidFill>
                      <a:prstDash val="solid"/>
                      <a:round/>
                      <a:headEnd type="none" w="med" len="med"/>
                      <a:tailEnd type="none" w="med" len="med"/>
                    </a:lnL>
                    <a:lnR w="6350" cap="flat" cmpd="sng" algn="ctr">
                      <a:solidFill>
                        <a:srgbClr val="0F243E"/>
                      </a:solidFill>
                      <a:prstDash val="solid"/>
                      <a:round/>
                      <a:headEnd type="none" w="med" len="med"/>
                      <a:tailEnd type="none" w="med" len="med"/>
                    </a:lnR>
                    <a:lnT w="6350" cap="flat" cmpd="sng" algn="ctr">
                      <a:solidFill>
                        <a:srgbClr val="0F243E"/>
                      </a:solidFill>
                      <a:prstDash val="solid"/>
                      <a:round/>
                      <a:headEnd type="none" w="med" len="med"/>
                      <a:tailEnd type="none" w="med" len="med"/>
                    </a:lnT>
                    <a:lnB w="6350" cap="flat" cmpd="sng" algn="ctr">
                      <a:solidFill>
                        <a:srgbClr val="0F243E"/>
                      </a:solidFill>
                      <a:prstDash val="solid"/>
                      <a:round/>
                      <a:headEnd type="none" w="med" len="med"/>
                      <a:tailEnd type="none" w="med" len="med"/>
                    </a:lnB>
                  </a:tcPr>
                </a:tc>
                <a:tc>
                  <a:txBody>
                    <a:bodyPr/>
                    <a:lstStyle/>
                    <a:p>
                      <a:pPr algn="ctr" fontAlgn="b"/>
                      <a:r>
                        <a:rPr lang="en-US" sz="1100" b="1" i="0" u="none" strike="noStrike" dirty="0" smtClean="0">
                          <a:solidFill>
                            <a:srgbClr val="000000"/>
                          </a:solidFill>
                          <a:effectLst/>
                          <a:latin typeface="Calibri"/>
                        </a:rPr>
                        <a:t>O</a:t>
                      </a:r>
                      <a:endParaRPr lang="en-US" sz="1100" b="1" i="0" u="none" strike="noStrike" dirty="0">
                        <a:solidFill>
                          <a:srgbClr val="000000"/>
                        </a:solidFill>
                        <a:effectLst/>
                        <a:latin typeface="Calibri"/>
                      </a:endParaRPr>
                    </a:p>
                  </a:txBody>
                  <a:tcPr marL="9525" marR="9525" marT="9525" marB="0" anchor="b">
                    <a:lnL w="6350" cap="flat" cmpd="sng" algn="ctr">
                      <a:solidFill>
                        <a:srgbClr val="0F243E"/>
                      </a:solidFill>
                      <a:prstDash val="solid"/>
                      <a:round/>
                      <a:headEnd type="none" w="med" len="med"/>
                      <a:tailEnd type="none" w="med" len="med"/>
                    </a:lnL>
                    <a:lnR w="6350" cap="flat" cmpd="sng" algn="ctr">
                      <a:solidFill>
                        <a:srgbClr val="0F243E"/>
                      </a:solidFill>
                      <a:prstDash val="solid"/>
                      <a:round/>
                      <a:headEnd type="none" w="med" len="med"/>
                      <a:tailEnd type="none" w="med" len="med"/>
                    </a:lnR>
                    <a:lnT w="6350" cap="flat" cmpd="sng" algn="ctr">
                      <a:solidFill>
                        <a:srgbClr val="0F243E"/>
                      </a:solidFill>
                      <a:prstDash val="solid"/>
                      <a:round/>
                      <a:headEnd type="none" w="med" len="med"/>
                      <a:tailEnd type="none" w="med" len="med"/>
                    </a:lnT>
                    <a:lnB w="6350" cap="flat" cmpd="sng" algn="ctr">
                      <a:solidFill>
                        <a:srgbClr val="0F243E"/>
                      </a:solidFill>
                      <a:prstDash val="solid"/>
                      <a:round/>
                      <a:headEnd type="none" w="med" len="med"/>
                      <a:tailEnd type="none" w="med" len="med"/>
                    </a:lnB>
                  </a:tcPr>
                </a:tc>
                <a:tc>
                  <a:txBody>
                    <a:bodyPr/>
                    <a:lstStyle/>
                    <a:p>
                      <a:pPr algn="ctr" fontAlgn="b"/>
                      <a:r>
                        <a:rPr lang="en-US" sz="1100" b="1" i="0" u="none" strike="noStrike" dirty="0" smtClean="0">
                          <a:solidFill>
                            <a:srgbClr val="000000"/>
                          </a:solidFill>
                          <a:effectLst/>
                          <a:latin typeface="Calibri"/>
                        </a:rPr>
                        <a:t>X</a:t>
                      </a:r>
                      <a:endParaRPr lang="en-US" sz="1100" b="1" i="0" u="none" strike="noStrike" dirty="0">
                        <a:solidFill>
                          <a:srgbClr val="000000"/>
                        </a:solidFill>
                        <a:effectLst/>
                        <a:latin typeface="Calibri"/>
                      </a:endParaRPr>
                    </a:p>
                  </a:txBody>
                  <a:tcPr marL="9525" marR="9525" marT="9525" marB="0" anchor="b">
                    <a:lnL w="6350" cap="flat" cmpd="sng" algn="ctr">
                      <a:solidFill>
                        <a:srgbClr val="0F243E"/>
                      </a:solidFill>
                      <a:prstDash val="solid"/>
                      <a:round/>
                      <a:headEnd type="none" w="med" len="med"/>
                      <a:tailEnd type="none" w="med" len="med"/>
                    </a:lnL>
                    <a:lnR w="6350" cap="flat" cmpd="sng" algn="ctr">
                      <a:solidFill>
                        <a:srgbClr val="0F243E"/>
                      </a:solidFill>
                      <a:prstDash val="solid"/>
                      <a:round/>
                      <a:headEnd type="none" w="med" len="med"/>
                      <a:tailEnd type="none" w="med" len="med"/>
                    </a:lnR>
                    <a:lnT w="6350" cap="flat" cmpd="sng" algn="ctr">
                      <a:solidFill>
                        <a:srgbClr val="0F243E"/>
                      </a:solidFill>
                      <a:prstDash val="solid"/>
                      <a:round/>
                      <a:headEnd type="none" w="med" len="med"/>
                      <a:tailEnd type="none" w="med" len="med"/>
                    </a:lnT>
                    <a:lnB w="6350" cap="flat" cmpd="sng" algn="ctr">
                      <a:solidFill>
                        <a:srgbClr val="0F243E"/>
                      </a:solidFill>
                      <a:prstDash val="solid"/>
                      <a:round/>
                      <a:headEnd type="none" w="med" len="med"/>
                      <a:tailEnd type="none" w="med" len="med"/>
                    </a:lnB>
                  </a:tcPr>
                </a:tc>
              </a:tr>
              <a:tr h="190500">
                <a:tc>
                  <a:txBody>
                    <a:bodyPr/>
                    <a:lstStyle/>
                    <a:p>
                      <a:pPr algn="l" fontAlgn="b"/>
                      <a:r>
                        <a:rPr lang="en-US" sz="1100" b="1" i="0" u="none" strike="noStrike" dirty="0" smtClean="0">
                          <a:solidFill>
                            <a:srgbClr val="000000"/>
                          </a:solidFill>
                          <a:effectLst/>
                          <a:latin typeface="Calibri"/>
                        </a:rPr>
                        <a:t>Derek</a:t>
                      </a:r>
                      <a:endParaRPr lang="en-US" sz="1100" b="1" i="0" u="none" strike="noStrike" dirty="0">
                        <a:solidFill>
                          <a:srgbClr val="000000"/>
                        </a:solidFill>
                        <a:effectLst/>
                        <a:latin typeface="Calibri"/>
                      </a:endParaRPr>
                    </a:p>
                  </a:txBody>
                  <a:tcPr marL="9525" marR="9525" marT="9525" marB="0" anchor="b">
                    <a:lnL>
                      <a:noFill/>
                    </a:lnL>
                    <a:lnR w="6350" cap="flat" cmpd="sng" algn="ctr">
                      <a:solidFill>
                        <a:srgbClr val="0F243E"/>
                      </a:solidFill>
                      <a:prstDash val="solid"/>
                      <a:round/>
                      <a:headEnd type="none" w="med" len="med"/>
                      <a:tailEnd type="none" w="med" len="med"/>
                    </a:lnR>
                    <a:lnT>
                      <a:noFill/>
                    </a:lnT>
                    <a:lnB>
                      <a:noFill/>
                    </a:lnB>
                  </a:tcPr>
                </a:tc>
                <a:tc>
                  <a:txBody>
                    <a:bodyPr/>
                    <a:lstStyle/>
                    <a:p>
                      <a:pPr algn="ctr" fontAlgn="b"/>
                      <a:r>
                        <a:rPr lang="en-US" sz="1100" b="1" i="0" u="none" strike="noStrike" dirty="0" smtClean="0">
                          <a:solidFill>
                            <a:srgbClr val="000000"/>
                          </a:solidFill>
                          <a:effectLst/>
                          <a:latin typeface="Calibri"/>
                        </a:rPr>
                        <a:t>X</a:t>
                      </a:r>
                      <a:endParaRPr lang="en-US" sz="1100" b="1" i="0" u="none" strike="noStrike" dirty="0">
                        <a:solidFill>
                          <a:srgbClr val="000000"/>
                        </a:solidFill>
                        <a:effectLst/>
                        <a:latin typeface="Calibri"/>
                      </a:endParaRPr>
                    </a:p>
                  </a:txBody>
                  <a:tcPr marL="9525" marR="9525" marT="9525" marB="0" anchor="b">
                    <a:lnL w="6350" cap="flat" cmpd="sng" algn="ctr">
                      <a:solidFill>
                        <a:srgbClr val="0F243E"/>
                      </a:solidFill>
                      <a:prstDash val="solid"/>
                      <a:round/>
                      <a:headEnd type="none" w="med" len="med"/>
                      <a:tailEnd type="none" w="med" len="med"/>
                    </a:lnL>
                    <a:lnR w="6350" cap="flat" cmpd="sng" algn="ctr">
                      <a:solidFill>
                        <a:srgbClr val="0F243E"/>
                      </a:solidFill>
                      <a:prstDash val="solid"/>
                      <a:round/>
                      <a:headEnd type="none" w="med" len="med"/>
                      <a:tailEnd type="none" w="med" len="med"/>
                    </a:lnR>
                    <a:lnT w="6350" cap="flat" cmpd="sng" algn="ctr">
                      <a:solidFill>
                        <a:srgbClr val="0F243E"/>
                      </a:solidFill>
                      <a:prstDash val="solid"/>
                      <a:round/>
                      <a:headEnd type="none" w="med" len="med"/>
                      <a:tailEnd type="none" w="med" len="med"/>
                    </a:lnT>
                    <a:lnB w="6350" cap="flat" cmpd="sng" algn="ctr">
                      <a:solidFill>
                        <a:srgbClr val="0F243E"/>
                      </a:solidFill>
                      <a:prstDash val="solid"/>
                      <a:round/>
                      <a:headEnd type="none" w="med" len="med"/>
                      <a:tailEnd type="none" w="med" len="med"/>
                    </a:lnB>
                  </a:tcPr>
                </a:tc>
                <a:tc>
                  <a:txBody>
                    <a:bodyPr/>
                    <a:lstStyle/>
                    <a:p>
                      <a:pPr algn="ctr" fontAlgn="b"/>
                      <a:r>
                        <a:rPr lang="en-US" sz="1100" b="1" i="0" u="none" strike="noStrike">
                          <a:solidFill>
                            <a:srgbClr val="000000"/>
                          </a:solidFill>
                          <a:effectLst/>
                          <a:latin typeface="Calibri"/>
                        </a:rPr>
                        <a:t>X</a:t>
                      </a:r>
                    </a:p>
                  </a:txBody>
                  <a:tcPr marL="9525" marR="9525" marT="9525" marB="0" anchor="b">
                    <a:lnL w="6350" cap="flat" cmpd="sng" algn="ctr">
                      <a:solidFill>
                        <a:srgbClr val="0F243E"/>
                      </a:solidFill>
                      <a:prstDash val="solid"/>
                      <a:round/>
                      <a:headEnd type="none" w="med" len="med"/>
                      <a:tailEnd type="none" w="med" len="med"/>
                    </a:lnL>
                    <a:lnR w="6350" cap="flat" cmpd="sng" algn="ctr">
                      <a:solidFill>
                        <a:srgbClr val="0F243E"/>
                      </a:solidFill>
                      <a:prstDash val="solid"/>
                      <a:round/>
                      <a:headEnd type="none" w="med" len="med"/>
                      <a:tailEnd type="none" w="med" len="med"/>
                    </a:lnR>
                    <a:lnT w="6350" cap="flat" cmpd="sng" algn="ctr">
                      <a:solidFill>
                        <a:srgbClr val="0F243E"/>
                      </a:solidFill>
                      <a:prstDash val="solid"/>
                      <a:round/>
                      <a:headEnd type="none" w="med" len="med"/>
                      <a:tailEnd type="none" w="med" len="med"/>
                    </a:lnT>
                    <a:lnB w="6350" cap="flat" cmpd="sng" algn="ctr">
                      <a:solidFill>
                        <a:srgbClr val="0F243E"/>
                      </a:solidFill>
                      <a:prstDash val="solid"/>
                      <a:round/>
                      <a:headEnd type="none" w="med" len="med"/>
                      <a:tailEnd type="none" w="med" len="med"/>
                    </a:lnB>
                  </a:tcPr>
                </a:tc>
                <a:tc>
                  <a:txBody>
                    <a:bodyPr/>
                    <a:lstStyle/>
                    <a:p>
                      <a:pPr algn="ctr" fontAlgn="b"/>
                      <a:r>
                        <a:rPr lang="en-US" sz="1100" b="1" i="0" u="none" strike="noStrike">
                          <a:solidFill>
                            <a:srgbClr val="000000"/>
                          </a:solidFill>
                          <a:effectLst/>
                          <a:latin typeface="Calibri"/>
                        </a:rPr>
                        <a:t>X</a:t>
                      </a:r>
                    </a:p>
                  </a:txBody>
                  <a:tcPr marL="9525" marR="9525" marT="9525" marB="0" anchor="b">
                    <a:lnL w="6350" cap="flat" cmpd="sng" algn="ctr">
                      <a:solidFill>
                        <a:srgbClr val="0F243E"/>
                      </a:solidFill>
                      <a:prstDash val="solid"/>
                      <a:round/>
                      <a:headEnd type="none" w="med" len="med"/>
                      <a:tailEnd type="none" w="med" len="med"/>
                    </a:lnL>
                    <a:lnR w="6350" cap="flat" cmpd="sng" algn="ctr">
                      <a:solidFill>
                        <a:srgbClr val="0F243E"/>
                      </a:solidFill>
                      <a:prstDash val="solid"/>
                      <a:round/>
                      <a:headEnd type="none" w="med" len="med"/>
                      <a:tailEnd type="none" w="med" len="med"/>
                    </a:lnR>
                    <a:lnT w="6350" cap="flat" cmpd="sng" algn="ctr">
                      <a:solidFill>
                        <a:srgbClr val="0F243E"/>
                      </a:solidFill>
                      <a:prstDash val="solid"/>
                      <a:round/>
                      <a:headEnd type="none" w="med" len="med"/>
                      <a:tailEnd type="none" w="med" len="med"/>
                    </a:lnT>
                    <a:lnB w="6350" cap="flat" cmpd="sng" algn="ctr">
                      <a:solidFill>
                        <a:srgbClr val="0F243E"/>
                      </a:solidFill>
                      <a:prstDash val="solid"/>
                      <a:round/>
                      <a:headEnd type="none" w="med" len="med"/>
                      <a:tailEnd type="none" w="med" len="med"/>
                    </a:lnB>
                  </a:tcPr>
                </a:tc>
                <a:tc>
                  <a:txBody>
                    <a:bodyPr/>
                    <a:lstStyle/>
                    <a:p>
                      <a:pPr algn="ctr" fontAlgn="b"/>
                      <a:r>
                        <a:rPr lang="en-US" sz="1100" b="1" i="0" u="none" strike="noStrike" dirty="0" smtClean="0">
                          <a:solidFill>
                            <a:srgbClr val="000000"/>
                          </a:solidFill>
                          <a:effectLst/>
                          <a:latin typeface="Calibri"/>
                        </a:rPr>
                        <a:t>O</a:t>
                      </a:r>
                      <a:endParaRPr lang="en-US" sz="1100" b="1" i="0" u="none" strike="noStrike" dirty="0">
                        <a:solidFill>
                          <a:srgbClr val="000000"/>
                        </a:solidFill>
                        <a:effectLst/>
                        <a:latin typeface="Calibri"/>
                      </a:endParaRPr>
                    </a:p>
                  </a:txBody>
                  <a:tcPr marL="9525" marR="9525" marT="9525" marB="0" anchor="b">
                    <a:lnL w="6350" cap="flat" cmpd="sng" algn="ctr">
                      <a:solidFill>
                        <a:srgbClr val="0F243E"/>
                      </a:solidFill>
                      <a:prstDash val="solid"/>
                      <a:round/>
                      <a:headEnd type="none" w="med" len="med"/>
                      <a:tailEnd type="none" w="med" len="med"/>
                    </a:lnL>
                    <a:lnR w="6350" cap="flat" cmpd="sng" algn="ctr">
                      <a:solidFill>
                        <a:srgbClr val="0F243E"/>
                      </a:solidFill>
                      <a:prstDash val="solid"/>
                      <a:round/>
                      <a:headEnd type="none" w="med" len="med"/>
                      <a:tailEnd type="none" w="med" len="med"/>
                    </a:lnR>
                    <a:lnT w="6350" cap="flat" cmpd="sng" algn="ctr">
                      <a:solidFill>
                        <a:srgbClr val="0F243E"/>
                      </a:solidFill>
                      <a:prstDash val="solid"/>
                      <a:round/>
                      <a:headEnd type="none" w="med" len="med"/>
                      <a:tailEnd type="none" w="med" len="med"/>
                    </a:lnT>
                    <a:lnB w="6350" cap="flat" cmpd="sng" algn="ctr">
                      <a:solidFill>
                        <a:srgbClr val="0F243E"/>
                      </a:solidFill>
                      <a:prstDash val="solid"/>
                      <a:round/>
                      <a:headEnd type="none" w="med" len="med"/>
                      <a:tailEnd type="none" w="med" len="med"/>
                    </a:lnB>
                  </a:tcPr>
                </a:tc>
              </a:tr>
              <a:tr h="190500">
                <a:tc>
                  <a:txBody>
                    <a:bodyPr/>
                    <a:lstStyle/>
                    <a:p>
                      <a:pPr algn="l" fontAlgn="b"/>
                      <a:r>
                        <a:rPr lang="en-US" sz="1100" b="1" i="0" u="none" strike="noStrike" dirty="0" smtClean="0">
                          <a:solidFill>
                            <a:srgbClr val="000000"/>
                          </a:solidFill>
                          <a:effectLst/>
                          <a:latin typeface="Calibri"/>
                        </a:rPr>
                        <a:t>Wade</a:t>
                      </a:r>
                      <a:endParaRPr lang="en-US" sz="1100" b="1" i="0" u="none" strike="noStrike" dirty="0">
                        <a:solidFill>
                          <a:srgbClr val="000000"/>
                        </a:solidFill>
                        <a:effectLst/>
                        <a:latin typeface="Calibri"/>
                      </a:endParaRPr>
                    </a:p>
                  </a:txBody>
                  <a:tcPr marL="9525" marR="9525" marT="9525" marB="0" anchor="b">
                    <a:lnL>
                      <a:noFill/>
                    </a:lnL>
                    <a:lnR w="6350" cap="flat" cmpd="sng" algn="ctr">
                      <a:solidFill>
                        <a:srgbClr val="0F243E"/>
                      </a:solidFill>
                      <a:prstDash val="solid"/>
                      <a:round/>
                      <a:headEnd type="none" w="med" len="med"/>
                      <a:tailEnd type="none" w="med" len="med"/>
                    </a:lnR>
                    <a:lnT>
                      <a:noFill/>
                    </a:lnT>
                    <a:lnB>
                      <a:noFill/>
                    </a:lnB>
                  </a:tcPr>
                </a:tc>
                <a:tc>
                  <a:txBody>
                    <a:bodyPr/>
                    <a:lstStyle/>
                    <a:p>
                      <a:pPr algn="ctr" fontAlgn="b"/>
                      <a:r>
                        <a:rPr lang="en-US" sz="1100" b="1" i="0" u="none" strike="noStrike" dirty="0">
                          <a:solidFill>
                            <a:srgbClr val="000000"/>
                          </a:solidFill>
                          <a:effectLst/>
                          <a:latin typeface="Calibri"/>
                        </a:rPr>
                        <a:t>O</a:t>
                      </a:r>
                    </a:p>
                  </a:txBody>
                  <a:tcPr marL="9525" marR="9525" marT="9525" marB="0" anchor="b">
                    <a:lnL w="6350" cap="flat" cmpd="sng" algn="ctr">
                      <a:solidFill>
                        <a:srgbClr val="0F243E"/>
                      </a:solidFill>
                      <a:prstDash val="solid"/>
                      <a:round/>
                      <a:headEnd type="none" w="med" len="med"/>
                      <a:tailEnd type="none" w="med" len="med"/>
                    </a:lnL>
                    <a:lnR w="6350" cap="flat" cmpd="sng" algn="ctr">
                      <a:solidFill>
                        <a:srgbClr val="0F243E"/>
                      </a:solidFill>
                      <a:prstDash val="solid"/>
                      <a:round/>
                      <a:headEnd type="none" w="med" len="med"/>
                      <a:tailEnd type="none" w="med" len="med"/>
                    </a:lnR>
                    <a:lnT w="6350" cap="flat" cmpd="sng" algn="ctr">
                      <a:solidFill>
                        <a:srgbClr val="0F243E"/>
                      </a:solidFill>
                      <a:prstDash val="solid"/>
                      <a:round/>
                      <a:headEnd type="none" w="med" len="med"/>
                      <a:tailEnd type="none" w="med" len="med"/>
                    </a:lnT>
                    <a:lnB w="6350" cap="flat" cmpd="sng" algn="ctr">
                      <a:solidFill>
                        <a:srgbClr val="0F243E"/>
                      </a:solidFill>
                      <a:prstDash val="solid"/>
                      <a:round/>
                      <a:headEnd type="none" w="med" len="med"/>
                      <a:tailEnd type="none" w="med" len="med"/>
                    </a:lnB>
                  </a:tcPr>
                </a:tc>
                <a:tc>
                  <a:txBody>
                    <a:bodyPr/>
                    <a:lstStyle/>
                    <a:p>
                      <a:pPr algn="ctr" fontAlgn="b"/>
                      <a:r>
                        <a:rPr lang="en-US" sz="1100" b="1" i="0" u="none" strike="noStrike">
                          <a:solidFill>
                            <a:srgbClr val="000000"/>
                          </a:solidFill>
                          <a:effectLst/>
                          <a:latin typeface="Calibri"/>
                        </a:rPr>
                        <a:t>X</a:t>
                      </a:r>
                    </a:p>
                  </a:txBody>
                  <a:tcPr marL="9525" marR="9525" marT="9525" marB="0" anchor="b">
                    <a:lnL w="6350" cap="flat" cmpd="sng" algn="ctr">
                      <a:solidFill>
                        <a:srgbClr val="0F243E"/>
                      </a:solidFill>
                      <a:prstDash val="solid"/>
                      <a:round/>
                      <a:headEnd type="none" w="med" len="med"/>
                      <a:tailEnd type="none" w="med" len="med"/>
                    </a:lnL>
                    <a:lnR w="6350" cap="flat" cmpd="sng" algn="ctr">
                      <a:solidFill>
                        <a:srgbClr val="0F243E"/>
                      </a:solidFill>
                      <a:prstDash val="solid"/>
                      <a:round/>
                      <a:headEnd type="none" w="med" len="med"/>
                      <a:tailEnd type="none" w="med" len="med"/>
                    </a:lnR>
                    <a:lnT w="6350" cap="flat" cmpd="sng" algn="ctr">
                      <a:solidFill>
                        <a:srgbClr val="0F243E"/>
                      </a:solidFill>
                      <a:prstDash val="solid"/>
                      <a:round/>
                      <a:headEnd type="none" w="med" len="med"/>
                      <a:tailEnd type="none" w="med" len="med"/>
                    </a:lnT>
                    <a:lnB w="6350" cap="flat" cmpd="sng" algn="ctr">
                      <a:solidFill>
                        <a:srgbClr val="0F243E"/>
                      </a:solidFill>
                      <a:prstDash val="solid"/>
                      <a:round/>
                      <a:headEnd type="none" w="med" len="med"/>
                      <a:tailEnd type="none" w="med" len="med"/>
                    </a:lnB>
                  </a:tcPr>
                </a:tc>
                <a:tc>
                  <a:txBody>
                    <a:bodyPr/>
                    <a:lstStyle/>
                    <a:p>
                      <a:pPr algn="ctr" fontAlgn="b"/>
                      <a:r>
                        <a:rPr lang="en-US" sz="1100" b="1" i="0" u="none" strike="noStrike" dirty="0">
                          <a:solidFill>
                            <a:srgbClr val="000000"/>
                          </a:solidFill>
                          <a:effectLst/>
                          <a:latin typeface="Calibri"/>
                        </a:rPr>
                        <a:t>X</a:t>
                      </a:r>
                    </a:p>
                  </a:txBody>
                  <a:tcPr marL="9525" marR="9525" marT="9525" marB="0" anchor="b">
                    <a:lnL w="6350" cap="flat" cmpd="sng" algn="ctr">
                      <a:solidFill>
                        <a:srgbClr val="0F243E"/>
                      </a:solidFill>
                      <a:prstDash val="solid"/>
                      <a:round/>
                      <a:headEnd type="none" w="med" len="med"/>
                      <a:tailEnd type="none" w="med" len="med"/>
                    </a:lnL>
                    <a:lnR w="6350" cap="flat" cmpd="sng" algn="ctr">
                      <a:solidFill>
                        <a:srgbClr val="0F243E"/>
                      </a:solidFill>
                      <a:prstDash val="solid"/>
                      <a:round/>
                      <a:headEnd type="none" w="med" len="med"/>
                      <a:tailEnd type="none" w="med" len="med"/>
                    </a:lnR>
                    <a:lnT w="6350" cap="flat" cmpd="sng" algn="ctr">
                      <a:solidFill>
                        <a:srgbClr val="0F243E"/>
                      </a:solidFill>
                      <a:prstDash val="solid"/>
                      <a:round/>
                      <a:headEnd type="none" w="med" len="med"/>
                      <a:tailEnd type="none" w="med" len="med"/>
                    </a:lnT>
                    <a:lnB w="6350" cap="flat" cmpd="sng" algn="ctr">
                      <a:solidFill>
                        <a:srgbClr val="0F243E"/>
                      </a:solidFill>
                      <a:prstDash val="solid"/>
                      <a:round/>
                      <a:headEnd type="none" w="med" len="med"/>
                      <a:tailEnd type="none" w="med" len="med"/>
                    </a:lnB>
                  </a:tcPr>
                </a:tc>
                <a:tc>
                  <a:txBody>
                    <a:bodyPr/>
                    <a:lstStyle/>
                    <a:p>
                      <a:pPr algn="ctr" fontAlgn="b"/>
                      <a:r>
                        <a:rPr lang="en-US" sz="1100" b="1" i="0" u="none" strike="noStrike" dirty="0">
                          <a:solidFill>
                            <a:srgbClr val="000000"/>
                          </a:solidFill>
                          <a:effectLst/>
                          <a:latin typeface="Calibri"/>
                        </a:rPr>
                        <a:t>X</a:t>
                      </a:r>
                    </a:p>
                  </a:txBody>
                  <a:tcPr marL="9525" marR="9525" marT="9525" marB="0" anchor="b">
                    <a:lnL w="6350" cap="flat" cmpd="sng" algn="ctr">
                      <a:solidFill>
                        <a:srgbClr val="0F243E"/>
                      </a:solidFill>
                      <a:prstDash val="solid"/>
                      <a:round/>
                      <a:headEnd type="none" w="med" len="med"/>
                      <a:tailEnd type="none" w="med" len="med"/>
                    </a:lnL>
                    <a:lnR w="6350" cap="flat" cmpd="sng" algn="ctr">
                      <a:solidFill>
                        <a:srgbClr val="0F243E"/>
                      </a:solidFill>
                      <a:prstDash val="solid"/>
                      <a:round/>
                      <a:headEnd type="none" w="med" len="med"/>
                      <a:tailEnd type="none" w="med" len="med"/>
                    </a:lnR>
                    <a:lnT w="6350" cap="flat" cmpd="sng" algn="ctr">
                      <a:solidFill>
                        <a:srgbClr val="0F243E"/>
                      </a:solidFill>
                      <a:prstDash val="solid"/>
                      <a:round/>
                      <a:headEnd type="none" w="med" len="med"/>
                      <a:tailEnd type="none" w="med" len="med"/>
                    </a:lnT>
                    <a:lnB w="6350" cap="flat" cmpd="sng" algn="ctr">
                      <a:solidFill>
                        <a:srgbClr val="0F243E"/>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7326865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par>
                                <p:cTn id="8" presetID="10" presetClass="entr" presetSubtype="0" fill="hold"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fade">
                                      <p:cBhvr>
                                        <p:cTn id="10"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5"/>
          <p:cNvSpPr>
            <a:spLocks noGrp="1"/>
          </p:cNvSpPr>
          <p:nvPr>
            <p:ph type="subTitle" idx="1"/>
          </p:nvPr>
        </p:nvSpPr>
        <p:spPr>
          <a:xfrm>
            <a:off x="533400" y="304800"/>
            <a:ext cx="7391400" cy="6313488"/>
          </a:xfrm>
        </p:spPr>
        <p:txBody>
          <a:bodyPr>
            <a:noAutofit/>
          </a:bodyPr>
          <a:lstStyle/>
          <a:p>
            <a:pPr algn="l"/>
            <a:r>
              <a:rPr lang="en-US" b="1" dirty="0">
                <a:solidFill>
                  <a:schemeClr val="tx1"/>
                </a:solidFill>
              </a:rPr>
              <a:t>There are four </a:t>
            </a:r>
            <a:r>
              <a:rPr lang="en-US" b="1" dirty="0" smtClean="0">
                <a:solidFill>
                  <a:schemeClr val="tx1"/>
                </a:solidFill>
              </a:rPr>
              <a:t>girls </a:t>
            </a:r>
            <a:r>
              <a:rPr lang="en-US" b="1" dirty="0">
                <a:solidFill>
                  <a:schemeClr val="tx1"/>
                </a:solidFill>
              </a:rPr>
              <a:t>in the </a:t>
            </a:r>
            <a:r>
              <a:rPr lang="en-US" b="1" dirty="0" smtClean="0">
                <a:solidFill>
                  <a:schemeClr val="tx1"/>
                </a:solidFill>
              </a:rPr>
              <a:t>Perry family. Ellis is </a:t>
            </a:r>
            <a:r>
              <a:rPr lang="en-US" b="1" dirty="0">
                <a:solidFill>
                  <a:schemeClr val="tx1"/>
                </a:solidFill>
              </a:rPr>
              <a:t>older than </a:t>
            </a:r>
            <a:r>
              <a:rPr lang="en-US" b="1" dirty="0" smtClean="0">
                <a:solidFill>
                  <a:schemeClr val="tx1"/>
                </a:solidFill>
              </a:rPr>
              <a:t>Melissa and </a:t>
            </a:r>
            <a:r>
              <a:rPr lang="en-US" b="1" dirty="0">
                <a:solidFill>
                  <a:schemeClr val="tx1"/>
                </a:solidFill>
              </a:rPr>
              <a:t>younger </a:t>
            </a:r>
            <a:r>
              <a:rPr lang="en-US" b="1" dirty="0" smtClean="0">
                <a:solidFill>
                  <a:schemeClr val="tx1"/>
                </a:solidFill>
              </a:rPr>
              <a:t>than Heidi. Susan </a:t>
            </a:r>
            <a:r>
              <a:rPr lang="en-US" b="1" dirty="0">
                <a:solidFill>
                  <a:schemeClr val="tx1"/>
                </a:solidFill>
              </a:rPr>
              <a:t>is not the oldest or the </a:t>
            </a:r>
            <a:r>
              <a:rPr lang="en-US" b="1" dirty="0" smtClean="0">
                <a:solidFill>
                  <a:schemeClr val="tx1"/>
                </a:solidFill>
              </a:rPr>
              <a:t>youngest. Ellis </a:t>
            </a:r>
            <a:r>
              <a:rPr lang="en-US" b="1" dirty="0">
                <a:solidFill>
                  <a:schemeClr val="tx1"/>
                </a:solidFill>
              </a:rPr>
              <a:t>does not have two older </a:t>
            </a:r>
            <a:r>
              <a:rPr lang="en-US" b="1" dirty="0" smtClean="0">
                <a:solidFill>
                  <a:schemeClr val="tx1"/>
                </a:solidFill>
              </a:rPr>
              <a:t>sisters. Write </a:t>
            </a:r>
            <a:r>
              <a:rPr lang="en-US" b="1" dirty="0">
                <a:solidFill>
                  <a:schemeClr val="tx1"/>
                </a:solidFill>
              </a:rPr>
              <a:t>the names of the </a:t>
            </a:r>
            <a:r>
              <a:rPr lang="en-US" b="1" dirty="0" smtClean="0">
                <a:solidFill>
                  <a:schemeClr val="tx1"/>
                </a:solidFill>
              </a:rPr>
              <a:t>girls </a:t>
            </a:r>
            <a:r>
              <a:rPr lang="en-US" b="1" dirty="0">
                <a:solidFill>
                  <a:schemeClr val="tx1"/>
                </a:solidFill>
              </a:rPr>
              <a:t>from </a:t>
            </a:r>
            <a:r>
              <a:rPr lang="en-US" b="1" dirty="0" smtClean="0">
                <a:solidFill>
                  <a:schemeClr val="tx1"/>
                </a:solidFill>
              </a:rPr>
              <a:t>youngest to oldest. </a:t>
            </a:r>
            <a:endParaRPr lang="en-US" b="1" dirty="0">
              <a:solidFill>
                <a:schemeClr val="tx1"/>
              </a:solidFill>
            </a:endParaRPr>
          </a:p>
        </p:txBody>
      </p:sp>
      <p:sp>
        <p:nvSpPr>
          <p:cNvPr id="8" name="TextBox 7"/>
          <p:cNvSpPr txBox="1">
            <a:spLocks noChangeArrowheads="1"/>
          </p:cNvSpPr>
          <p:nvPr/>
        </p:nvSpPr>
        <p:spPr bwMode="auto">
          <a:xfrm>
            <a:off x="533400" y="6248400"/>
            <a:ext cx="41910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Book Antiqua" pitchFamily="18" charset="0"/>
              </a:defRPr>
            </a:lvl1pPr>
            <a:lvl2pPr marL="742950" indent="-285750">
              <a:defRPr>
                <a:solidFill>
                  <a:schemeClr val="tx1"/>
                </a:solidFill>
                <a:latin typeface="Book Antiqua" pitchFamily="18" charset="0"/>
              </a:defRPr>
            </a:lvl2pPr>
            <a:lvl3pPr marL="1143000" indent="-228600">
              <a:defRPr>
                <a:solidFill>
                  <a:schemeClr val="tx1"/>
                </a:solidFill>
                <a:latin typeface="Book Antiqua" pitchFamily="18" charset="0"/>
              </a:defRPr>
            </a:lvl3pPr>
            <a:lvl4pPr marL="1600200" indent="-228600">
              <a:defRPr>
                <a:solidFill>
                  <a:schemeClr val="tx1"/>
                </a:solidFill>
                <a:latin typeface="Book Antiqua" pitchFamily="18" charset="0"/>
              </a:defRPr>
            </a:lvl4pPr>
            <a:lvl5pPr marL="2057400" indent="-228600">
              <a:defRPr>
                <a:solidFill>
                  <a:schemeClr val="tx1"/>
                </a:solidFill>
                <a:latin typeface="Book Antiqua" pitchFamily="18" charset="0"/>
              </a:defRPr>
            </a:lvl5pPr>
            <a:lvl6pPr marL="2514600" indent="-228600" fontAlgn="base">
              <a:spcBef>
                <a:spcPct val="0"/>
              </a:spcBef>
              <a:spcAft>
                <a:spcPct val="0"/>
              </a:spcAft>
              <a:defRPr>
                <a:solidFill>
                  <a:schemeClr val="tx1"/>
                </a:solidFill>
                <a:latin typeface="Book Antiqua" pitchFamily="18" charset="0"/>
              </a:defRPr>
            </a:lvl6pPr>
            <a:lvl7pPr marL="2971800" indent="-228600" fontAlgn="base">
              <a:spcBef>
                <a:spcPct val="0"/>
              </a:spcBef>
              <a:spcAft>
                <a:spcPct val="0"/>
              </a:spcAft>
              <a:defRPr>
                <a:solidFill>
                  <a:schemeClr val="tx1"/>
                </a:solidFill>
                <a:latin typeface="Book Antiqua" pitchFamily="18" charset="0"/>
              </a:defRPr>
            </a:lvl7pPr>
            <a:lvl8pPr marL="3429000" indent="-228600" fontAlgn="base">
              <a:spcBef>
                <a:spcPct val="0"/>
              </a:spcBef>
              <a:spcAft>
                <a:spcPct val="0"/>
              </a:spcAft>
              <a:defRPr>
                <a:solidFill>
                  <a:schemeClr val="tx1"/>
                </a:solidFill>
                <a:latin typeface="Book Antiqua" pitchFamily="18" charset="0"/>
              </a:defRPr>
            </a:lvl8pPr>
            <a:lvl9pPr marL="3886200" indent="-228600" fontAlgn="base">
              <a:spcBef>
                <a:spcPct val="0"/>
              </a:spcBef>
              <a:spcAft>
                <a:spcPct val="0"/>
              </a:spcAft>
              <a:defRPr>
                <a:solidFill>
                  <a:schemeClr val="tx1"/>
                </a:solidFill>
                <a:latin typeface="Book Antiqua" pitchFamily="18" charset="0"/>
              </a:defRPr>
            </a:lvl9pPr>
          </a:lstStyle>
          <a:p>
            <a:r>
              <a:rPr lang="en-US" b="1" dirty="0"/>
              <a:t>Answer: </a:t>
            </a:r>
            <a:r>
              <a:rPr lang="en-US" b="1" dirty="0" smtClean="0"/>
              <a:t>Melissa Susan Ellis Heidi</a:t>
            </a:r>
            <a:endParaRPr lang="en-US" b="1" dirty="0"/>
          </a:p>
          <a:p>
            <a:endParaRPr lang="en-US" b="1" dirty="0"/>
          </a:p>
        </p:txBody>
      </p:sp>
      <p:pic>
        <p:nvPicPr>
          <p:cNvPr id="7" name="Picture 6"/>
          <p:cNvPicPr>
            <a:picLocks noChangeAspect="1"/>
          </p:cNvPicPr>
          <p:nvPr/>
        </p:nvPicPr>
        <p:blipFill rotWithShape="1">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l="5152" t="11345" r="4545" b="14139"/>
          <a:stretch/>
        </p:blipFill>
        <p:spPr>
          <a:xfrm>
            <a:off x="5015344" y="5694218"/>
            <a:ext cx="4128656" cy="1108364"/>
          </a:xfrm>
          <a:prstGeom prst="rect">
            <a:avLst/>
          </a:prstGeom>
        </p:spPr>
      </p:pic>
    </p:spTree>
    <p:extLst>
      <p:ext uri="{BB962C8B-B14F-4D97-AF65-F5344CB8AC3E}">
        <p14:creationId xmlns:p14="http://schemas.microsoft.com/office/powerpoint/2010/main" val="12266166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8"/>
                                        </p:tgtEl>
                                        <p:attrNameLst>
                                          <p:attrName>ppt_y</p:attrName>
                                        </p:attrNameLst>
                                      </p:cBhvr>
                                      <p:tavLst>
                                        <p:tav tm="0">
                                          <p:val>
                                            <p:strVal val="#ppt_y"/>
                                          </p:val>
                                        </p:tav>
                                        <p:tav tm="100000">
                                          <p:val>
                                            <p:strVal val="#ppt_y"/>
                                          </p:val>
                                        </p:tav>
                                      </p:tavLst>
                                    </p:anim>
                                    <p:anim calcmode="lin" valueType="num">
                                      <p:cBhvr>
                                        <p:cTn id="9" dur="500" fill="hold"/>
                                        <p:tgtEl>
                                          <p:spTgt spid="8"/>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8"/>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5"/>
          <p:cNvSpPr>
            <a:spLocks noGrp="1"/>
          </p:cNvSpPr>
          <p:nvPr>
            <p:ph type="subTitle" idx="1"/>
          </p:nvPr>
        </p:nvSpPr>
        <p:spPr>
          <a:xfrm>
            <a:off x="533400" y="304800"/>
            <a:ext cx="7391400" cy="6313488"/>
          </a:xfrm>
        </p:spPr>
        <p:txBody>
          <a:bodyPr>
            <a:noAutofit/>
          </a:bodyPr>
          <a:lstStyle/>
          <a:p>
            <a:pPr algn="l"/>
            <a:r>
              <a:rPr lang="en-US" b="1" dirty="0">
                <a:solidFill>
                  <a:schemeClr val="tx1"/>
                </a:solidFill>
              </a:rPr>
              <a:t>There are four </a:t>
            </a:r>
            <a:r>
              <a:rPr lang="en-US" b="1" dirty="0" smtClean="0">
                <a:solidFill>
                  <a:schemeClr val="tx1"/>
                </a:solidFill>
              </a:rPr>
              <a:t>boys </a:t>
            </a:r>
            <a:r>
              <a:rPr lang="en-US" b="1" dirty="0">
                <a:solidFill>
                  <a:schemeClr val="tx1"/>
                </a:solidFill>
              </a:rPr>
              <a:t>in the </a:t>
            </a:r>
            <a:r>
              <a:rPr lang="en-US" b="1" dirty="0" smtClean="0">
                <a:solidFill>
                  <a:schemeClr val="tx1"/>
                </a:solidFill>
              </a:rPr>
              <a:t>Douglas family. Donny is </a:t>
            </a:r>
            <a:r>
              <a:rPr lang="en-US" b="1" dirty="0">
                <a:solidFill>
                  <a:schemeClr val="tx1"/>
                </a:solidFill>
              </a:rPr>
              <a:t>older than </a:t>
            </a:r>
            <a:r>
              <a:rPr lang="en-US" b="1" dirty="0" smtClean="0">
                <a:solidFill>
                  <a:schemeClr val="tx1"/>
                </a:solidFill>
              </a:rPr>
              <a:t>Danny and </a:t>
            </a:r>
            <a:r>
              <a:rPr lang="en-US" b="1" dirty="0">
                <a:solidFill>
                  <a:schemeClr val="tx1"/>
                </a:solidFill>
              </a:rPr>
              <a:t>younger </a:t>
            </a:r>
            <a:r>
              <a:rPr lang="en-US" b="1" dirty="0" smtClean="0">
                <a:solidFill>
                  <a:schemeClr val="tx1"/>
                </a:solidFill>
              </a:rPr>
              <a:t>than Devon. Drew </a:t>
            </a:r>
            <a:r>
              <a:rPr lang="en-US" b="1" dirty="0">
                <a:solidFill>
                  <a:schemeClr val="tx1"/>
                </a:solidFill>
              </a:rPr>
              <a:t>is not the oldest or the </a:t>
            </a:r>
            <a:r>
              <a:rPr lang="en-US" b="1" dirty="0" smtClean="0">
                <a:solidFill>
                  <a:schemeClr val="tx1"/>
                </a:solidFill>
              </a:rPr>
              <a:t>youngest. Donny </a:t>
            </a:r>
            <a:r>
              <a:rPr lang="en-US" b="1" dirty="0">
                <a:solidFill>
                  <a:schemeClr val="tx1"/>
                </a:solidFill>
              </a:rPr>
              <a:t>does not have two </a:t>
            </a:r>
            <a:r>
              <a:rPr lang="en-US" b="1" dirty="0" smtClean="0">
                <a:solidFill>
                  <a:schemeClr val="tx1"/>
                </a:solidFill>
              </a:rPr>
              <a:t>younger brothers. Write </a:t>
            </a:r>
            <a:r>
              <a:rPr lang="en-US" b="1" dirty="0">
                <a:solidFill>
                  <a:schemeClr val="tx1"/>
                </a:solidFill>
              </a:rPr>
              <a:t>the names of the </a:t>
            </a:r>
            <a:r>
              <a:rPr lang="en-US" b="1" dirty="0" smtClean="0">
                <a:solidFill>
                  <a:schemeClr val="tx1"/>
                </a:solidFill>
              </a:rPr>
              <a:t>boys from oldest to youngest. </a:t>
            </a:r>
            <a:endParaRPr lang="en-US" b="1" dirty="0">
              <a:solidFill>
                <a:schemeClr val="tx1"/>
              </a:solidFill>
            </a:endParaRPr>
          </a:p>
        </p:txBody>
      </p:sp>
      <p:sp>
        <p:nvSpPr>
          <p:cNvPr id="8" name="TextBox 7"/>
          <p:cNvSpPr txBox="1">
            <a:spLocks noChangeArrowheads="1"/>
          </p:cNvSpPr>
          <p:nvPr/>
        </p:nvSpPr>
        <p:spPr bwMode="auto">
          <a:xfrm>
            <a:off x="533400" y="6248400"/>
            <a:ext cx="41910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Book Antiqua" pitchFamily="18" charset="0"/>
              </a:defRPr>
            </a:lvl1pPr>
            <a:lvl2pPr marL="742950" indent="-285750">
              <a:defRPr>
                <a:solidFill>
                  <a:schemeClr val="tx1"/>
                </a:solidFill>
                <a:latin typeface="Book Antiqua" pitchFamily="18" charset="0"/>
              </a:defRPr>
            </a:lvl2pPr>
            <a:lvl3pPr marL="1143000" indent="-228600">
              <a:defRPr>
                <a:solidFill>
                  <a:schemeClr val="tx1"/>
                </a:solidFill>
                <a:latin typeface="Book Antiqua" pitchFamily="18" charset="0"/>
              </a:defRPr>
            </a:lvl3pPr>
            <a:lvl4pPr marL="1600200" indent="-228600">
              <a:defRPr>
                <a:solidFill>
                  <a:schemeClr val="tx1"/>
                </a:solidFill>
                <a:latin typeface="Book Antiqua" pitchFamily="18" charset="0"/>
              </a:defRPr>
            </a:lvl4pPr>
            <a:lvl5pPr marL="2057400" indent="-228600">
              <a:defRPr>
                <a:solidFill>
                  <a:schemeClr val="tx1"/>
                </a:solidFill>
                <a:latin typeface="Book Antiqua" pitchFamily="18" charset="0"/>
              </a:defRPr>
            </a:lvl5pPr>
            <a:lvl6pPr marL="2514600" indent="-228600" fontAlgn="base">
              <a:spcBef>
                <a:spcPct val="0"/>
              </a:spcBef>
              <a:spcAft>
                <a:spcPct val="0"/>
              </a:spcAft>
              <a:defRPr>
                <a:solidFill>
                  <a:schemeClr val="tx1"/>
                </a:solidFill>
                <a:latin typeface="Book Antiqua" pitchFamily="18" charset="0"/>
              </a:defRPr>
            </a:lvl6pPr>
            <a:lvl7pPr marL="2971800" indent="-228600" fontAlgn="base">
              <a:spcBef>
                <a:spcPct val="0"/>
              </a:spcBef>
              <a:spcAft>
                <a:spcPct val="0"/>
              </a:spcAft>
              <a:defRPr>
                <a:solidFill>
                  <a:schemeClr val="tx1"/>
                </a:solidFill>
                <a:latin typeface="Book Antiqua" pitchFamily="18" charset="0"/>
              </a:defRPr>
            </a:lvl7pPr>
            <a:lvl8pPr marL="3429000" indent="-228600" fontAlgn="base">
              <a:spcBef>
                <a:spcPct val="0"/>
              </a:spcBef>
              <a:spcAft>
                <a:spcPct val="0"/>
              </a:spcAft>
              <a:defRPr>
                <a:solidFill>
                  <a:schemeClr val="tx1"/>
                </a:solidFill>
                <a:latin typeface="Book Antiqua" pitchFamily="18" charset="0"/>
              </a:defRPr>
            </a:lvl8pPr>
            <a:lvl9pPr marL="3886200" indent="-228600" fontAlgn="base">
              <a:spcBef>
                <a:spcPct val="0"/>
              </a:spcBef>
              <a:spcAft>
                <a:spcPct val="0"/>
              </a:spcAft>
              <a:defRPr>
                <a:solidFill>
                  <a:schemeClr val="tx1"/>
                </a:solidFill>
                <a:latin typeface="Book Antiqua" pitchFamily="18" charset="0"/>
              </a:defRPr>
            </a:lvl9pPr>
          </a:lstStyle>
          <a:p>
            <a:r>
              <a:rPr lang="en-US" b="1" dirty="0"/>
              <a:t>Answer: </a:t>
            </a:r>
            <a:r>
              <a:rPr lang="en-US" b="1" dirty="0" smtClean="0"/>
              <a:t>Devon Drew Donny Danny</a:t>
            </a:r>
            <a:endParaRPr lang="en-US" b="1" dirty="0"/>
          </a:p>
          <a:p>
            <a:endParaRPr lang="en-US" b="1" dirty="0"/>
          </a:p>
        </p:txBody>
      </p:sp>
      <p:pic>
        <p:nvPicPr>
          <p:cNvPr id="7" name="Picture 6"/>
          <p:cNvPicPr>
            <a:picLocks noChangeAspect="1"/>
          </p:cNvPicPr>
          <p:nvPr/>
        </p:nvPicPr>
        <p:blipFill rotWithShape="1">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l="5152" t="11345" r="4545" b="14139"/>
          <a:stretch/>
        </p:blipFill>
        <p:spPr>
          <a:xfrm>
            <a:off x="5015344" y="5694218"/>
            <a:ext cx="4128656" cy="1108364"/>
          </a:xfrm>
          <a:prstGeom prst="rect">
            <a:avLst/>
          </a:prstGeom>
        </p:spPr>
      </p:pic>
    </p:spTree>
    <p:extLst>
      <p:ext uri="{BB962C8B-B14F-4D97-AF65-F5344CB8AC3E}">
        <p14:creationId xmlns:p14="http://schemas.microsoft.com/office/powerpoint/2010/main" val="10240031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8"/>
                                        </p:tgtEl>
                                        <p:attrNameLst>
                                          <p:attrName>ppt_y</p:attrName>
                                        </p:attrNameLst>
                                      </p:cBhvr>
                                      <p:tavLst>
                                        <p:tav tm="0">
                                          <p:val>
                                            <p:strVal val="#ppt_y"/>
                                          </p:val>
                                        </p:tav>
                                        <p:tav tm="100000">
                                          <p:val>
                                            <p:strVal val="#ppt_y"/>
                                          </p:val>
                                        </p:tav>
                                      </p:tavLst>
                                    </p:anim>
                                    <p:anim calcmode="lin" valueType="num">
                                      <p:cBhvr>
                                        <p:cTn id="9" dur="500" fill="hold"/>
                                        <p:tgtEl>
                                          <p:spTgt spid="8"/>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8"/>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5"/>
          <p:cNvSpPr>
            <a:spLocks noGrp="1"/>
          </p:cNvSpPr>
          <p:nvPr>
            <p:ph type="subTitle" idx="1"/>
          </p:nvPr>
        </p:nvSpPr>
        <p:spPr>
          <a:xfrm>
            <a:off x="304800" y="281152"/>
            <a:ext cx="8406244" cy="6313488"/>
          </a:xfrm>
        </p:spPr>
        <p:txBody>
          <a:bodyPr>
            <a:noAutofit/>
          </a:bodyPr>
          <a:lstStyle/>
          <a:p>
            <a:pPr algn="l"/>
            <a:r>
              <a:rPr lang="en-US" b="1" dirty="0" smtClean="0">
                <a:solidFill>
                  <a:schemeClr val="tx1"/>
                </a:solidFill>
              </a:rPr>
              <a:t>Points E, F, G, and H are on a line, but not in that order. Point F is to the left of point E. Point H is between Point F and G. Point G has no point to the right of it. Point H is to the left of Point E. List the points in order.</a:t>
            </a:r>
            <a:endParaRPr lang="en-US" b="1" dirty="0">
              <a:solidFill>
                <a:schemeClr val="tx1"/>
              </a:solidFill>
            </a:endParaRPr>
          </a:p>
        </p:txBody>
      </p:sp>
      <p:sp>
        <p:nvSpPr>
          <p:cNvPr id="8" name="TextBox 7"/>
          <p:cNvSpPr txBox="1">
            <a:spLocks noChangeArrowheads="1"/>
          </p:cNvSpPr>
          <p:nvPr/>
        </p:nvSpPr>
        <p:spPr bwMode="auto">
          <a:xfrm>
            <a:off x="533400" y="6248400"/>
            <a:ext cx="34290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Book Antiqua" pitchFamily="18" charset="0"/>
              </a:defRPr>
            </a:lvl1pPr>
            <a:lvl2pPr marL="742950" indent="-285750">
              <a:defRPr>
                <a:solidFill>
                  <a:schemeClr val="tx1"/>
                </a:solidFill>
                <a:latin typeface="Book Antiqua" pitchFamily="18" charset="0"/>
              </a:defRPr>
            </a:lvl2pPr>
            <a:lvl3pPr marL="1143000" indent="-228600">
              <a:defRPr>
                <a:solidFill>
                  <a:schemeClr val="tx1"/>
                </a:solidFill>
                <a:latin typeface="Book Antiqua" pitchFamily="18" charset="0"/>
              </a:defRPr>
            </a:lvl3pPr>
            <a:lvl4pPr marL="1600200" indent="-228600">
              <a:defRPr>
                <a:solidFill>
                  <a:schemeClr val="tx1"/>
                </a:solidFill>
                <a:latin typeface="Book Antiqua" pitchFamily="18" charset="0"/>
              </a:defRPr>
            </a:lvl4pPr>
            <a:lvl5pPr marL="2057400" indent="-228600">
              <a:defRPr>
                <a:solidFill>
                  <a:schemeClr val="tx1"/>
                </a:solidFill>
                <a:latin typeface="Book Antiqua" pitchFamily="18" charset="0"/>
              </a:defRPr>
            </a:lvl5pPr>
            <a:lvl6pPr marL="2514600" indent="-228600" fontAlgn="base">
              <a:spcBef>
                <a:spcPct val="0"/>
              </a:spcBef>
              <a:spcAft>
                <a:spcPct val="0"/>
              </a:spcAft>
              <a:defRPr>
                <a:solidFill>
                  <a:schemeClr val="tx1"/>
                </a:solidFill>
                <a:latin typeface="Book Antiqua" pitchFamily="18" charset="0"/>
              </a:defRPr>
            </a:lvl6pPr>
            <a:lvl7pPr marL="2971800" indent="-228600" fontAlgn="base">
              <a:spcBef>
                <a:spcPct val="0"/>
              </a:spcBef>
              <a:spcAft>
                <a:spcPct val="0"/>
              </a:spcAft>
              <a:defRPr>
                <a:solidFill>
                  <a:schemeClr val="tx1"/>
                </a:solidFill>
                <a:latin typeface="Book Antiqua" pitchFamily="18" charset="0"/>
              </a:defRPr>
            </a:lvl7pPr>
            <a:lvl8pPr marL="3429000" indent="-228600" fontAlgn="base">
              <a:spcBef>
                <a:spcPct val="0"/>
              </a:spcBef>
              <a:spcAft>
                <a:spcPct val="0"/>
              </a:spcAft>
              <a:defRPr>
                <a:solidFill>
                  <a:schemeClr val="tx1"/>
                </a:solidFill>
                <a:latin typeface="Book Antiqua" pitchFamily="18" charset="0"/>
              </a:defRPr>
            </a:lvl8pPr>
            <a:lvl9pPr marL="3886200" indent="-228600" fontAlgn="base">
              <a:spcBef>
                <a:spcPct val="0"/>
              </a:spcBef>
              <a:spcAft>
                <a:spcPct val="0"/>
              </a:spcAft>
              <a:defRPr>
                <a:solidFill>
                  <a:schemeClr val="tx1"/>
                </a:solidFill>
                <a:latin typeface="Book Antiqua" pitchFamily="18" charset="0"/>
              </a:defRPr>
            </a:lvl9pPr>
          </a:lstStyle>
          <a:p>
            <a:r>
              <a:rPr lang="en-US" b="1" dirty="0"/>
              <a:t>Answer</a:t>
            </a:r>
            <a:r>
              <a:rPr lang="en-US" b="1" dirty="0" smtClean="0"/>
              <a:t>: FHEG</a:t>
            </a:r>
            <a:endParaRPr lang="en-US" b="1" dirty="0"/>
          </a:p>
        </p:txBody>
      </p:sp>
      <p:pic>
        <p:nvPicPr>
          <p:cNvPr id="7" name="Picture 6"/>
          <p:cNvPicPr>
            <a:picLocks noChangeAspect="1"/>
          </p:cNvPicPr>
          <p:nvPr/>
        </p:nvPicPr>
        <p:blipFill rotWithShape="1">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l="5152" t="11345" r="4545" b="14139"/>
          <a:stretch/>
        </p:blipFill>
        <p:spPr>
          <a:xfrm>
            <a:off x="5015344" y="5694218"/>
            <a:ext cx="4128656" cy="1108364"/>
          </a:xfrm>
          <a:prstGeom prst="rect">
            <a:avLst/>
          </a:prstGeom>
        </p:spPr>
      </p:pic>
    </p:spTree>
    <p:extLst>
      <p:ext uri="{BB962C8B-B14F-4D97-AF65-F5344CB8AC3E}">
        <p14:creationId xmlns:p14="http://schemas.microsoft.com/office/powerpoint/2010/main" val="19331635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8"/>
                                        </p:tgtEl>
                                        <p:attrNameLst>
                                          <p:attrName>ppt_y</p:attrName>
                                        </p:attrNameLst>
                                      </p:cBhvr>
                                      <p:tavLst>
                                        <p:tav tm="0">
                                          <p:val>
                                            <p:strVal val="#ppt_y"/>
                                          </p:val>
                                        </p:tav>
                                        <p:tav tm="100000">
                                          <p:val>
                                            <p:strVal val="#ppt_y"/>
                                          </p:val>
                                        </p:tav>
                                      </p:tavLst>
                                    </p:anim>
                                    <p:anim calcmode="lin" valueType="num">
                                      <p:cBhvr>
                                        <p:cTn id="9" dur="500" fill="hold"/>
                                        <p:tgtEl>
                                          <p:spTgt spid="8"/>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8"/>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5"/>
          <p:cNvSpPr>
            <a:spLocks noGrp="1"/>
          </p:cNvSpPr>
          <p:nvPr>
            <p:ph type="subTitle" idx="1"/>
          </p:nvPr>
        </p:nvSpPr>
        <p:spPr>
          <a:xfrm>
            <a:off x="304800" y="281152"/>
            <a:ext cx="8406244" cy="6313488"/>
          </a:xfrm>
        </p:spPr>
        <p:txBody>
          <a:bodyPr>
            <a:noAutofit/>
          </a:bodyPr>
          <a:lstStyle/>
          <a:p>
            <a:pPr algn="l"/>
            <a:r>
              <a:rPr lang="en-US" b="1" dirty="0" smtClean="0">
                <a:solidFill>
                  <a:schemeClr val="tx1"/>
                </a:solidFill>
              </a:rPr>
              <a:t>Points A,B,C, and D are on a line, but not in that order. Point B is to the left of point D. Point A is between Point C and D. Point C has no point to the left of it. Point A is to the left of Point B. List the points in order.</a:t>
            </a:r>
            <a:endParaRPr lang="en-US" b="1" dirty="0">
              <a:solidFill>
                <a:schemeClr val="tx1"/>
              </a:solidFill>
            </a:endParaRPr>
          </a:p>
        </p:txBody>
      </p:sp>
      <p:sp>
        <p:nvSpPr>
          <p:cNvPr id="8" name="TextBox 7"/>
          <p:cNvSpPr txBox="1">
            <a:spLocks noChangeArrowheads="1"/>
          </p:cNvSpPr>
          <p:nvPr/>
        </p:nvSpPr>
        <p:spPr bwMode="auto">
          <a:xfrm>
            <a:off x="533400" y="6248400"/>
            <a:ext cx="34290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Book Antiqua" pitchFamily="18" charset="0"/>
              </a:defRPr>
            </a:lvl1pPr>
            <a:lvl2pPr marL="742950" indent="-285750">
              <a:defRPr>
                <a:solidFill>
                  <a:schemeClr val="tx1"/>
                </a:solidFill>
                <a:latin typeface="Book Antiqua" pitchFamily="18" charset="0"/>
              </a:defRPr>
            </a:lvl2pPr>
            <a:lvl3pPr marL="1143000" indent="-228600">
              <a:defRPr>
                <a:solidFill>
                  <a:schemeClr val="tx1"/>
                </a:solidFill>
                <a:latin typeface="Book Antiqua" pitchFamily="18" charset="0"/>
              </a:defRPr>
            </a:lvl3pPr>
            <a:lvl4pPr marL="1600200" indent="-228600">
              <a:defRPr>
                <a:solidFill>
                  <a:schemeClr val="tx1"/>
                </a:solidFill>
                <a:latin typeface="Book Antiqua" pitchFamily="18" charset="0"/>
              </a:defRPr>
            </a:lvl4pPr>
            <a:lvl5pPr marL="2057400" indent="-228600">
              <a:defRPr>
                <a:solidFill>
                  <a:schemeClr val="tx1"/>
                </a:solidFill>
                <a:latin typeface="Book Antiqua" pitchFamily="18" charset="0"/>
              </a:defRPr>
            </a:lvl5pPr>
            <a:lvl6pPr marL="2514600" indent="-228600" fontAlgn="base">
              <a:spcBef>
                <a:spcPct val="0"/>
              </a:spcBef>
              <a:spcAft>
                <a:spcPct val="0"/>
              </a:spcAft>
              <a:defRPr>
                <a:solidFill>
                  <a:schemeClr val="tx1"/>
                </a:solidFill>
                <a:latin typeface="Book Antiqua" pitchFamily="18" charset="0"/>
              </a:defRPr>
            </a:lvl6pPr>
            <a:lvl7pPr marL="2971800" indent="-228600" fontAlgn="base">
              <a:spcBef>
                <a:spcPct val="0"/>
              </a:spcBef>
              <a:spcAft>
                <a:spcPct val="0"/>
              </a:spcAft>
              <a:defRPr>
                <a:solidFill>
                  <a:schemeClr val="tx1"/>
                </a:solidFill>
                <a:latin typeface="Book Antiqua" pitchFamily="18" charset="0"/>
              </a:defRPr>
            </a:lvl7pPr>
            <a:lvl8pPr marL="3429000" indent="-228600" fontAlgn="base">
              <a:spcBef>
                <a:spcPct val="0"/>
              </a:spcBef>
              <a:spcAft>
                <a:spcPct val="0"/>
              </a:spcAft>
              <a:defRPr>
                <a:solidFill>
                  <a:schemeClr val="tx1"/>
                </a:solidFill>
                <a:latin typeface="Book Antiqua" pitchFamily="18" charset="0"/>
              </a:defRPr>
            </a:lvl8pPr>
            <a:lvl9pPr marL="3886200" indent="-228600" fontAlgn="base">
              <a:spcBef>
                <a:spcPct val="0"/>
              </a:spcBef>
              <a:spcAft>
                <a:spcPct val="0"/>
              </a:spcAft>
              <a:defRPr>
                <a:solidFill>
                  <a:schemeClr val="tx1"/>
                </a:solidFill>
                <a:latin typeface="Book Antiqua" pitchFamily="18" charset="0"/>
              </a:defRPr>
            </a:lvl9pPr>
          </a:lstStyle>
          <a:p>
            <a:r>
              <a:rPr lang="en-US" b="1" dirty="0"/>
              <a:t>Answer</a:t>
            </a:r>
            <a:r>
              <a:rPr lang="en-US" b="1" dirty="0" smtClean="0"/>
              <a:t>: CABD</a:t>
            </a:r>
            <a:endParaRPr lang="en-US" b="1" dirty="0"/>
          </a:p>
        </p:txBody>
      </p:sp>
      <p:pic>
        <p:nvPicPr>
          <p:cNvPr id="7" name="Picture 6"/>
          <p:cNvPicPr>
            <a:picLocks noChangeAspect="1"/>
          </p:cNvPicPr>
          <p:nvPr/>
        </p:nvPicPr>
        <p:blipFill rotWithShape="1">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l="5152" t="11345" r="4545" b="14139"/>
          <a:stretch/>
        </p:blipFill>
        <p:spPr>
          <a:xfrm>
            <a:off x="5015344" y="5694218"/>
            <a:ext cx="4128656" cy="1108364"/>
          </a:xfrm>
          <a:prstGeom prst="rect">
            <a:avLst/>
          </a:prstGeom>
        </p:spPr>
      </p:pic>
    </p:spTree>
    <p:extLst>
      <p:ext uri="{BB962C8B-B14F-4D97-AF65-F5344CB8AC3E}">
        <p14:creationId xmlns:p14="http://schemas.microsoft.com/office/powerpoint/2010/main" val="27585582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8"/>
                                        </p:tgtEl>
                                        <p:attrNameLst>
                                          <p:attrName>ppt_y</p:attrName>
                                        </p:attrNameLst>
                                      </p:cBhvr>
                                      <p:tavLst>
                                        <p:tav tm="0">
                                          <p:val>
                                            <p:strVal val="#ppt_y"/>
                                          </p:val>
                                        </p:tav>
                                        <p:tav tm="100000">
                                          <p:val>
                                            <p:strVal val="#ppt_y"/>
                                          </p:val>
                                        </p:tav>
                                      </p:tavLst>
                                    </p:anim>
                                    <p:anim calcmode="lin" valueType="num">
                                      <p:cBhvr>
                                        <p:cTn id="9" dur="500" fill="hold"/>
                                        <p:tgtEl>
                                          <p:spTgt spid="8"/>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8"/>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5"/>
          <p:cNvSpPr>
            <a:spLocks noGrp="1"/>
          </p:cNvSpPr>
          <p:nvPr>
            <p:ph type="subTitle" idx="1"/>
          </p:nvPr>
        </p:nvSpPr>
        <p:spPr>
          <a:xfrm>
            <a:off x="1295400" y="304800"/>
            <a:ext cx="6629400" cy="6313488"/>
          </a:xfrm>
        </p:spPr>
        <p:txBody>
          <a:bodyPr>
            <a:noAutofit/>
          </a:bodyPr>
          <a:lstStyle/>
          <a:p>
            <a:pPr algn="l"/>
            <a:r>
              <a:rPr lang="en-US" b="1" dirty="0" smtClean="0">
                <a:solidFill>
                  <a:schemeClr val="tx1"/>
                </a:solidFill>
              </a:rPr>
              <a:t>Linus, Cameron, Kyle, and Ferdinand have different pets: a parakeet, a goldfish, a hamster, and a cat. Ferdinand’s pet does not have hair</a:t>
            </a:r>
            <a:r>
              <a:rPr lang="en-US" b="1" dirty="0">
                <a:solidFill>
                  <a:schemeClr val="tx1"/>
                </a:solidFill>
              </a:rPr>
              <a:t>. </a:t>
            </a:r>
            <a:r>
              <a:rPr lang="en-US" b="1" dirty="0" smtClean="0">
                <a:solidFill>
                  <a:schemeClr val="tx1"/>
                </a:solidFill>
              </a:rPr>
              <a:t>Linus’s pet can swim</a:t>
            </a:r>
            <a:r>
              <a:rPr lang="en-US" b="1" dirty="0">
                <a:solidFill>
                  <a:schemeClr val="tx1"/>
                </a:solidFill>
              </a:rPr>
              <a:t>. </a:t>
            </a:r>
            <a:r>
              <a:rPr lang="en-US" b="1" dirty="0" smtClean="0">
                <a:solidFill>
                  <a:schemeClr val="tx1"/>
                </a:solidFill>
              </a:rPr>
              <a:t>Kyle’s pet would love to eat Cameron’s pet.  Ferdinand loves to feed seeds to Linus’ pet. Who has a hamster?</a:t>
            </a:r>
            <a:endParaRPr lang="en-US" b="1" dirty="0">
              <a:solidFill>
                <a:schemeClr val="tx1"/>
              </a:solidFill>
            </a:endParaRPr>
          </a:p>
        </p:txBody>
      </p:sp>
      <p:sp>
        <p:nvSpPr>
          <p:cNvPr id="8" name="TextBox 7"/>
          <p:cNvSpPr txBox="1">
            <a:spLocks noChangeArrowheads="1"/>
          </p:cNvSpPr>
          <p:nvPr/>
        </p:nvSpPr>
        <p:spPr bwMode="auto">
          <a:xfrm>
            <a:off x="533400" y="6248400"/>
            <a:ext cx="41910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Book Antiqua" pitchFamily="18" charset="0"/>
              </a:defRPr>
            </a:lvl1pPr>
            <a:lvl2pPr marL="742950" indent="-285750">
              <a:defRPr>
                <a:solidFill>
                  <a:schemeClr val="tx1"/>
                </a:solidFill>
                <a:latin typeface="Book Antiqua" pitchFamily="18" charset="0"/>
              </a:defRPr>
            </a:lvl2pPr>
            <a:lvl3pPr marL="1143000" indent="-228600">
              <a:defRPr>
                <a:solidFill>
                  <a:schemeClr val="tx1"/>
                </a:solidFill>
                <a:latin typeface="Book Antiqua" pitchFamily="18" charset="0"/>
              </a:defRPr>
            </a:lvl3pPr>
            <a:lvl4pPr marL="1600200" indent="-228600">
              <a:defRPr>
                <a:solidFill>
                  <a:schemeClr val="tx1"/>
                </a:solidFill>
                <a:latin typeface="Book Antiqua" pitchFamily="18" charset="0"/>
              </a:defRPr>
            </a:lvl4pPr>
            <a:lvl5pPr marL="2057400" indent="-228600">
              <a:defRPr>
                <a:solidFill>
                  <a:schemeClr val="tx1"/>
                </a:solidFill>
                <a:latin typeface="Book Antiqua" pitchFamily="18" charset="0"/>
              </a:defRPr>
            </a:lvl5pPr>
            <a:lvl6pPr marL="2514600" indent="-228600" fontAlgn="base">
              <a:spcBef>
                <a:spcPct val="0"/>
              </a:spcBef>
              <a:spcAft>
                <a:spcPct val="0"/>
              </a:spcAft>
              <a:defRPr>
                <a:solidFill>
                  <a:schemeClr val="tx1"/>
                </a:solidFill>
                <a:latin typeface="Book Antiqua" pitchFamily="18" charset="0"/>
              </a:defRPr>
            </a:lvl6pPr>
            <a:lvl7pPr marL="2971800" indent="-228600" fontAlgn="base">
              <a:spcBef>
                <a:spcPct val="0"/>
              </a:spcBef>
              <a:spcAft>
                <a:spcPct val="0"/>
              </a:spcAft>
              <a:defRPr>
                <a:solidFill>
                  <a:schemeClr val="tx1"/>
                </a:solidFill>
                <a:latin typeface="Book Antiqua" pitchFamily="18" charset="0"/>
              </a:defRPr>
            </a:lvl7pPr>
            <a:lvl8pPr marL="3429000" indent="-228600" fontAlgn="base">
              <a:spcBef>
                <a:spcPct val="0"/>
              </a:spcBef>
              <a:spcAft>
                <a:spcPct val="0"/>
              </a:spcAft>
              <a:defRPr>
                <a:solidFill>
                  <a:schemeClr val="tx1"/>
                </a:solidFill>
                <a:latin typeface="Book Antiqua" pitchFamily="18" charset="0"/>
              </a:defRPr>
            </a:lvl8pPr>
            <a:lvl9pPr marL="3886200" indent="-228600" fontAlgn="base">
              <a:spcBef>
                <a:spcPct val="0"/>
              </a:spcBef>
              <a:spcAft>
                <a:spcPct val="0"/>
              </a:spcAft>
              <a:defRPr>
                <a:solidFill>
                  <a:schemeClr val="tx1"/>
                </a:solidFill>
                <a:latin typeface="Book Antiqua" pitchFamily="18" charset="0"/>
              </a:defRPr>
            </a:lvl9pPr>
          </a:lstStyle>
          <a:p>
            <a:r>
              <a:rPr lang="en-US" b="1" dirty="0"/>
              <a:t>Answer: </a:t>
            </a:r>
            <a:r>
              <a:rPr lang="en-US" b="1" dirty="0" smtClean="0"/>
              <a:t>Cameron</a:t>
            </a:r>
            <a:endParaRPr lang="en-US" b="1" dirty="0"/>
          </a:p>
          <a:p>
            <a:endParaRPr lang="en-US" dirty="0"/>
          </a:p>
        </p:txBody>
      </p:sp>
      <p:pic>
        <p:nvPicPr>
          <p:cNvPr id="7" name="Picture 6"/>
          <p:cNvPicPr>
            <a:picLocks noChangeAspect="1"/>
          </p:cNvPicPr>
          <p:nvPr/>
        </p:nvPicPr>
        <p:blipFill rotWithShape="1">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l="5152" t="11345" r="4545" b="14139"/>
          <a:stretch/>
        </p:blipFill>
        <p:spPr>
          <a:xfrm>
            <a:off x="5015344" y="5694218"/>
            <a:ext cx="4128656" cy="1108364"/>
          </a:xfrm>
          <a:prstGeom prst="rect">
            <a:avLst/>
          </a:prstGeom>
        </p:spPr>
      </p:pic>
      <p:graphicFrame>
        <p:nvGraphicFramePr>
          <p:cNvPr id="2" name="Table 1"/>
          <p:cNvGraphicFramePr>
            <a:graphicFrameLocks noGrp="1"/>
          </p:cNvGraphicFramePr>
          <p:nvPr>
            <p:extLst>
              <p:ext uri="{D42A27DB-BD31-4B8C-83A1-F6EECF244321}">
                <p14:modId xmlns:p14="http://schemas.microsoft.com/office/powerpoint/2010/main" val="16657944"/>
              </p:ext>
            </p:extLst>
          </p:nvPr>
        </p:nvGraphicFramePr>
        <p:xfrm>
          <a:off x="3168650" y="4495800"/>
          <a:ext cx="3111500" cy="971550"/>
        </p:xfrm>
        <a:graphic>
          <a:graphicData uri="http://schemas.openxmlformats.org/drawingml/2006/table">
            <a:tbl>
              <a:tblPr/>
              <a:tblGrid>
                <a:gridCol w="673100"/>
                <a:gridCol w="609600"/>
                <a:gridCol w="609600"/>
                <a:gridCol w="609600"/>
                <a:gridCol w="609600"/>
              </a:tblGrid>
              <a:tr h="190500">
                <a:tc>
                  <a:txBody>
                    <a:bodyPr/>
                    <a:lstStyle/>
                    <a:p>
                      <a:pPr algn="l" fontAlgn="b"/>
                      <a:endParaRPr lang="en-US" sz="1100" b="1" i="0" u="none" strike="noStrike">
                        <a:solidFill>
                          <a:srgbClr val="000000"/>
                        </a:solidFill>
                        <a:effectLst/>
                        <a:latin typeface="Calibri"/>
                      </a:endParaRPr>
                    </a:p>
                  </a:txBody>
                  <a:tcPr marL="9525" marR="9525" marT="9525" marB="0" anchor="b">
                    <a:lnL>
                      <a:noFill/>
                    </a:lnL>
                    <a:lnR>
                      <a:noFill/>
                    </a:lnR>
                    <a:lnT>
                      <a:noFill/>
                    </a:lnT>
                    <a:lnB>
                      <a:noFill/>
                    </a:lnB>
                  </a:tcPr>
                </a:tc>
                <a:tc>
                  <a:txBody>
                    <a:bodyPr/>
                    <a:lstStyle/>
                    <a:p>
                      <a:pPr algn="l" fontAlgn="b"/>
                      <a:r>
                        <a:rPr lang="en-US" sz="1100" b="1" i="0" u="none" strike="noStrike">
                          <a:solidFill>
                            <a:srgbClr val="000000"/>
                          </a:solidFill>
                          <a:effectLst/>
                          <a:latin typeface="Calibri"/>
                        </a:rPr>
                        <a:t>Parakeet</a:t>
                      </a:r>
                    </a:p>
                  </a:txBody>
                  <a:tcPr marL="9525" marR="9525" marT="9525" marB="0" anchor="b">
                    <a:lnL>
                      <a:noFill/>
                    </a:lnL>
                    <a:lnR>
                      <a:noFill/>
                    </a:lnR>
                    <a:lnT>
                      <a:noFill/>
                    </a:lnT>
                    <a:lnB w="6350" cap="flat" cmpd="sng" algn="ctr">
                      <a:solidFill>
                        <a:srgbClr val="0F243E"/>
                      </a:solidFill>
                      <a:prstDash val="solid"/>
                      <a:round/>
                      <a:headEnd type="none" w="med" len="med"/>
                      <a:tailEnd type="none" w="med" len="med"/>
                    </a:lnB>
                  </a:tcPr>
                </a:tc>
                <a:tc>
                  <a:txBody>
                    <a:bodyPr/>
                    <a:lstStyle/>
                    <a:p>
                      <a:pPr algn="l" fontAlgn="b"/>
                      <a:r>
                        <a:rPr lang="en-US" sz="1100" b="1" i="0" u="none" strike="noStrike">
                          <a:solidFill>
                            <a:srgbClr val="000000"/>
                          </a:solidFill>
                          <a:effectLst/>
                          <a:latin typeface="Calibri"/>
                        </a:rPr>
                        <a:t>Goldfish</a:t>
                      </a:r>
                    </a:p>
                  </a:txBody>
                  <a:tcPr marL="9525" marR="9525" marT="9525" marB="0" anchor="b">
                    <a:lnL>
                      <a:noFill/>
                    </a:lnL>
                    <a:lnR>
                      <a:noFill/>
                    </a:lnR>
                    <a:lnT>
                      <a:noFill/>
                    </a:lnT>
                    <a:lnB w="6350" cap="flat" cmpd="sng" algn="ctr">
                      <a:solidFill>
                        <a:srgbClr val="0F243E"/>
                      </a:solidFill>
                      <a:prstDash val="solid"/>
                      <a:round/>
                      <a:headEnd type="none" w="med" len="med"/>
                      <a:tailEnd type="none" w="med" len="med"/>
                    </a:lnB>
                  </a:tcPr>
                </a:tc>
                <a:tc>
                  <a:txBody>
                    <a:bodyPr/>
                    <a:lstStyle/>
                    <a:p>
                      <a:pPr algn="l" fontAlgn="b"/>
                      <a:r>
                        <a:rPr lang="en-US" sz="1100" b="1" i="0" u="none" strike="noStrike">
                          <a:solidFill>
                            <a:srgbClr val="000000"/>
                          </a:solidFill>
                          <a:effectLst/>
                          <a:latin typeface="Calibri"/>
                        </a:rPr>
                        <a:t>Hamster</a:t>
                      </a:r>
                    </a:p>
                  </a:txBody>
                  <a:tcPr marL="9525" marR="9525" marT="9525" marB="0" anchor="b">
                    <a:lnL>
                      <a:noFill/>
                    </a:lnL>
                    <a:lnR>
                      <a:noFill/>
                    </a:lnR>
                    <a:lnT>
                      <a:noFill/>
                    </a:lnT>
                    <a:lnB w="6350" cap="flat" cmpd="sng" algn="ctr">
                      <a:solidFill>
                        <a:srgbClr val="0F243E"/>
                      </a:solidFill>
                      <a:prstDash val="solid"/>
                      <a:round/>
                      <a:headEnd type="none" w="med" len="med"/>
                      <a:tailEnd type="none" w="med" len="med"/>
                    </a:lnB>
                  </a:tcPr>
                </a:tc>
                <a:tc>
                  <a:txBody>
                    <a:bodyPr/>
                    <a:lstStyle/>
                    <a:p>
                      <a:pPr algn="l" fontAlgn="b"/>
                      <a:r>
                        <a:rPr lang="en-US" sz="1100" b="1" i="0" u="none" strike="noStrike">
                          <a:solidFill>
                            <a:srgbClr val="000000"/>
                          </a:solidFill>
                          <a:effectLst/>
                          <a:latin typeface="Calibri"/>
                        </a:rPr>
                        <a:t>Cat</a:t>
                      </a:r>
                    </a:p>
                  </a:txBody>
                  <a:tcPr marL="9525" marR="9525" marT="9525" marB="0" anchor="b">
                    <a:lnL>
                      <a:noFill/>
                    </a:lnL>
                    <a:lnR>
                      <a:noFill/>
                    </a:lnR>
                    <a:lnT>
                      <a:noFill/>
                    </a:lnT>
                    <a:lnB w="6350" cap="flat" cmpd="sng" algn="ctr">
                      <a:solidFill>
                        <a:srgbClr val="0F243E"/>
                      </a:solidFill>
                      <a:prstDash val="solid"/>
                      <a:round/>
                      <a:headEnd type="none" w="med" len="med"/>
                      <a:tailEnd type="none" w="med" len="med"/>
                    </a:lnB>
                  </a:tcPr>
                </a:tc>
              </a:tr>
              <a:tr h="200025">
                <a:tc>
                  <a:txBody>
                    <a:bodyPr/>
                    <a:lstStyle/>
                    <a:p>
                      <a:pPr algn="l" fontAlgn="b"/>
                      <a:r>
                        <a:rPr lang="en-US" sz="1100" b="1" i="0" u="none" strike="noStrike">
                          <a:solidFill>
                            <a:srgbClr val="000000"/>
                          </a:solidFill>
                          <a:effectLst/>
                          <a:latin typeface="Calibri"/>
                        </a:rPr>
                        <a:t>Linus</a:t>
                      </a:r>
                    </a:p>
                  </a:txBody>
                  <a:tcPr marL="9525" marR="9525" marT="9525" marB="0" anchor="b">
                    <a:lnL>
                      <a:noFill/>
                    </a:lnL>
                    <a:lnR w="6350" cap="flat" cmpd="sng" algn="ctr">
                      <a:solidFill>
                        <a:srgbClr val="0F243E"/>
                      </a:solidFill>
                      <a:prstDash val="solid"/>
                      <a:round/>
                      <a:headEnd type="none" w="med" len="med"/>
                      <a:tailEnd type="none" w="med" len="med"/>
                    </a:lnR>
                    <a:lnT>
                      <a:noFill/>
                    </a:lnT>
                    <a:lnB>
                      <a:noFill/>
                    </a:lnB>
                  </a:tcPr>
                </a:tc>
                <a:tc>
                  <a:txBody>
                    <a:bodyPr/>
                    <a:lstStyle/>
                    <a:p>
                      <a:pPr algn="ctr" fontAlgn="b"/>
                      <a:r>
                        <a:rPr lang="en-US" sz="1100" b="1" i="0" u="none" strike="noStrike">
                          <a:solidFill>
                            <a:srgbClr val="000000"/>
                          </a:solidFill>
                          <a:effectLst/>
                          <a:latin typeface="Calibri"/>
                        </a:rPr>
                        <a:t>O</a:t>
                      </a:r>
                    </a:p>
                  </a:txBody>
                  <a:tcPr marL="9525" marR="9525" marT="9525" marB="0" anchor="b">
                    <a:lnL w="6350" cap="flat" cmpd="sng" algn="ctr">
                      <a:solidFill>
                        <a:srgbClr val="0F243E"/>
                      </a:solidFill>
                      <a:prstDash val="solid"/>
                      <a:round/>
                      <a:headEnd type="none" w="med" len="med"/>
                      <a:tailEnd type="none" w="med" len="med"/>
                    </a:lnL>
                    <a:lnR w="6350" cap="flat" cmpd="sng" algn="ctr">
                      <a:solidFill>
                        <a:srgbClr val="0F243E"/>
                      </a:solidFill>
                      <a:prstDash val="solid"/>
                      <a:round/>
                      <a:headEnd type="none" w="med" len="med"/>
                      <a:tailEnd type="none" w="med" len="med"/>
                    </a:lnR>
                    <a:lnT w="6350" cap="flat" cmpd="sng" algn="ctr">
                      <a:solidFill>
                        <a:srgbClr val="0F243E"/>
                      </a:solidFill>
                      <a:prstDash val="solid"/>
                      <a:round/>
                      <a:headEnd type="none" w="med" len="med"/>
                      <a:tailEnd type="none" w="med" len="med"/>
                    </a:lnT>
                    <a:lnB w="6350" cap="flat" cmpd="sng" algn="ctr">
                      <a:solidFill>
                        <a:srgbClr val="0F243E"/>
                      </a:solidFill>
                      <a:prstDash val="solid"/>
                      <a:round/>
                      <a:headEnd type="none" w="med" len="med"/>
                      <a:tailEnd type="none" w="med" len="med"/>
                    </a:lnB>
                  </a:tcPr>
                </a:tc>
                <a:tc>
                  <a:txBody>
                    <a:bodyPr/>
                    <a:lstStyle/>
                    <a:p>
                      <a:pPr algn="ctr" fontAlgn="b"/>
                      <a:r>
                        <a:rPr lang="en-US" sz="1100" b="1" i="0" u="none" strike="noStrike">
                          <a:solidFill>
                            <a:srgbClr val="000000"/>
                          </a:solidFill>
                          <a:effectLst/>
                          <a:latin typeface="Calibri"/>
                        </a:rPr>
                        <a:t>X</a:t>
                      </a:r>
                    </a:p>
                  </a:txBody>
                  <a:tcPr marL="9525" marR="9525" marT="9525" marB="0" anchor="b">
                    <a:lnL w="6350" cap="flat" cmpd="sng" algn="ctr">
                      <a:solidFill>
                        <a:srgbClr val="0F243E"/>
                      </a:solidFill>
                      <a:prstDash val="solid"/>
                      <a:round/>
                      <a:headEnd type="none" w="med" len="med"/>
                      <a:tailEnd type="none" w="med" len="med"/>
                    </a:lnL>
                    <a:lnR w="6350" cap="flat" cmpd="sng" algn="ctr">
                      <a:solidFill>
                        <a:srgbClr val="0F243E"/>
                      </a:solidFill>
                      <a:prstDash val="solid"/>
                      <a:round/>
                      <a:headEnd type="none" w="med" len="med"/>
                      <a:tailEnd type="none" w="med" len="med"/>
                    </a:lnR>
                    <a:lnT w="6350" cap="flat" cmpd="sng" algn="ctr">
                      <a:solidFill>
                        <a:srgbClr val="0F243E"/>
                      </a:solidFill>
                      <a:prstDash val="solid"/>
                      <a:round/>
                      <a:headEnd type="none" w="med" len="med"/>
                      <a:tailEnd type="none" w="med" len="med"/>
                    </a:lnT>
                    <a:lnB w="6350" cap="flat" cmpd="sng" algn="ctr">
                      <a:solidFill>
                        <a:srgbClr val="0F243E"/>
                      </a:solidFill>
                      <a:prstDash val="solid"/>
                      <a:round/>
                      <a:headEnd type="none" w="med" len="med"/>
                      <a:tailEnd type="none" w="med" len="med"/>
                    </a:lnB>
                  </a:tcPr>
                </a:tc>
                <a:tc>
                  <a:txBody>
                    <a:bodyPr/>
                    <a:lstStyle/>
                    <a:p>
                      <a:pPr algn="ctr" fontAlgn="b"/>
                      <a:r>
                        <a:rPr lang="en-US" sz="1100" b="1" i="0" u="none" strike="noStrike">
                          <a:solidFill>
                            <a:srgbClr val="000000"/>
                          </a:solidFill>
                          <a:effectLst/>
                          <a:latin typeface="Calibri"/>
                        </a:rPr>
                        <a:t>X</a:t>
                      </a:r>
                    </a:p>
                  </a:txBody>
                  <a:tcPr marL="9525" marR="9525" marT="9525" marB="0" anchor="b">
                    <a:lnL w="6350" cap="flat" cmpd="sng" algn="ctr">
                      <a:solidFill>
                        <a:srgbClr val="0F243E"/>
                      </a:solidFill>
                      <a:prstDash val="solid"/>
                      <a:round/>
                      <a:headEnd type="none" w="med" len="med"/>
                      <a:tailEnd type="none" w="med" len="med"/>
                    </a:lnL>
                    <a:lnR w="6350" cap="flat" cmpd="sng" algn="ctr">
                      <a:solidFill>
                        <a:srgbClr val="0F243E"/>
                      </a:solidFill>
                      <a:prstDash val="solid"/>
                      <a:round/>
                      <a:headEnd type="none" w="med" len="med"/>
                      <a:tailEnd type="none" w="med" len="med"/>
                    </a:lnR>
                    <a:lnT w="6350" cap="flat" cmpd="sng" algn="ctr">
                      <a:solidFill>
                        <a:srgbClr val="0F243E"/>
                      </a:solidFill>
                      <a:prstDash val="solid"/>
                      <a:round/>
                      <a:headEnd type="none" w="med" len="med"/>
                      <a:tailEnd type="none" w="med" len="med"/>
                    </a:lnT>
                    <a:lnB w="6350" cap="flat" cmpd="sng" algn="ctr">
                      <a:solidFill>
                        <a:srgbClr val="0F243E"/>
                      </a:solidFill>
                      <a:prstDash val="solid"/>
                      <a:round/>
                      <a:headEnd type="none" w="med" len="med"/>
                      <a:tailEnd type="none" w="med" len="med"/>
                    </a:lnB>
                  </a:tcPr>
                </a:tc>
                <a:tc>
                  <a:txBody>
                    <a:bodyPr/>
                    <a:lstStyle/>
                    <a:p>
                      <a:pPr algn="ctr" fontAlgn="b"/>
                      <a:r>
                        <a:rPr lang="en-US" sz="1100" b="1" i="0" u="none" strike="noStrike">
                          <a:solidFill>
                            <a:srgbClr val="000000"/>
                          </a:solidFill>
                          <a:effectLst/>
                          <a:latin typeface="Calibri"/>
                        </a:rPr>
                        <a:t>X</a:t>
                      </a:r>
                    </a:p>
                  </a:txBody>
                  <a:tcPr marL="9525" marR="9525" marT="9525" marB="0" anchor="b">
                    <a:lnL w="6350" cap="flat" cmpd="sng" algn="ctr">
                      <a:solidFill>
                        <a:srgbClr val="0F243E"/>
                      </a:solidFill>
                      <a:prstDash val="solid"/>
                      <a:round/>
                      <a:headEnd type="none" w="med" len="med"/>
                      <a:tailEnd type="none" w="med" len="med"/>
                    </a:lnL>
                    <a:lnR w="6350" cap="flat" cmpd="sng" algn="ctr">
                      <a:solidFill>
                        <a:srgbClr val="0F243E"/>
                      </a:solidFill>
                      <a:prstDash val="solid"/>
                      <a:round/>
                      <a:headEnd type="none" w="med" len="med"/>
                      <a:tailEnd type="none" w="med" len="med"/>
                    </a:lnR>
                    <a:lnT w="6350" cap="flat" cmpd="sng" algn="ctr">
                      <a:solidFill>
                        <a:srgbClr val="0F243E"/>
                      </a:solidFill>
                      <a:prstDash val="solid"/>
                      <a:round/>
                      <a:headEnd type="none" w="med" len="med"/>
                      <a:tailEnd type="none" w="med" len="med"/>
                    </a:lnT>
                    <a:lnB w="6350" cap="flat" cmpd="sng" algn="ctr">
                      <a:solidFill>
                        <a:srgbClr val="0F243E"/>
                      </a:solidFill>
                      <a:prstDash val="solid"/>
                      <a:round/>
                      <a:headEnd type="none" w="med" len="med"/>
                      <a:tailEnd type="none" w="med" len="med"/>
                    </a:lnB>
                  </a:tcPr>
                </a:tc>
              </a:tr>
              <a:tr h="190500">
                <a:tc>
                  <a:txBody>
                    <a:bodyPr/>
                    <a:lstStyle/>
                    <a:p>
                      <a:pPr algn="l" fontAlgn="b"/>
                      <a:r>
                        <a:rPr lang="en-US" sz="1100" b="1" i="0" u="none" strike="noStrike">
                          <a:solidFill>
                            <a:srgbClr val="000000"/>
                          </a:solidFill>
                          <a:effectLst/>
                          <a:latin typeface="Calibri"/>
                        </a:rPr>
                        <a:t>Cameron</a:t>
                      </a:r>
                    </a:p>
                  </a:txBody>
                  <a:tcPr marL="9525" marR="9525" marT="9525" marB="0" anchor="b">
                    <a:lnL>
                      <a:noFill/>
                    </a:lnL>
                    <a:lnR w="6350" cap="flat" cmpd="sng" algn="ctr">
                      <a:solidFill>
                        <a:srgbClr val="0F243E"/>
                      </a:solidFill>
                      <a:prstDash val="solid"/>
                      <a:round/>
                      <a:headEnd type="none" w="med" len="med"/>
                      <a:tailEnd type="none" w="med" len="med"/>
                    </a:lnR>
                    <a:lnT>
                      <a:noFill/>
                    </a:lnT>
                    <a:lnB>
                      <a:noFill/>
                    </a:lnB>
                  </a:tcPr>
                </a:tc>
                <a:tc>
                  <a:txBody>
                    <a:bodyPr/>
                    <a:lstStyle/>
                    <a:p>
                      <a:pPr algn="ctr" fontAlgn="b"/>
                      <a:r>
                        <a:rPr lang="en-US" sz="1100" b="1" i="0" u="none" strike="noStrike">
                          <a:solidFill>
                            <a:srgbClr val="000000"/>
                          </a:solidFill>
                          <a:effectLst/>
                          <a:latin typeface="Calibri"/>
                        </a:rPr>
                        <a:t>X</a:t>
                      </a:r>
                    </a:p>
                  </a:txBody>
                  <a:tcPr marL="9525" marR="9525" marT="9525" marB="0" anchor="b">
                    <a:lnL w="6350" cap="flat" cmpd="sng" algn="ctr">
                      <a:solidFill>
                        <a:srgbClr val="0F243E"/>
                      </a:solidFill>
                      <a:prstDash val="solid"/>
                      <a:round/>
                      <a:headEnd type="none" w="med" len="med"/>
                      <a:tailEnd type="none" w="med" len="med"/>
                    </a:lnL>
                    <a:lnR w="6350" cap="flat" cmpd="sng" algn="ctr">
                      <a:solidFill>
                        <a:srgbClr val="0F243E"/>
                      </a:solidFill>
                      <a:prstDash val="solid"/>
                      <a:round/>
                      <a:headEnd type="none" w="med" len="med"/>
                      <a:tailEnd type="none" w="med" len="med"/>
                    </a:lnR>
                    <a:lnT w="6350" cap="flat" cmpd="sng" algn="ctr">
                      <a:solidFill>
                        <a:srgbClr val="0F243E"/>
                      </a:solidFill>
                      <a:prstDash val="solid"/>
                      <a:round/>
                      <a:headEnd type="none" w="med" len="med"/>
                      <a:tailEnd type="none" w="med" len="med"/>
                    </a:lnT>
                    <a:lnB w="6350" cap="flat" cmpd="sng" algn="ctr">
                      <a:solidFill>
                        <a:srgbClr val="0F243E"/>
                      </a:solidFill>
                      <a:prstDash val="solid"/>
                      <a:round/>
                      <a:headEnd type="none" w="med" len="med"/>
                      <a:tailEnd type="none" w="med" len="med"/>
                    </a:lnB>
                  </a:tcPr>
                </a:tc>
                <a:tc>
                  <a:txBody>
                    <a:bodyPr/>
                    <a:lstStyle/>
                    <a:p>
                      <a:pPr algn="ctr" fontAlgn="b"/>
                      <a:r>
                        <a:rPr lang="en-US" sz="1100" b="1" i="0" u="none" strike="noStrike">
                          <a:solidFill>
                            <a:srgbClr val="000000"/>
                          </a:solidFill>
                          <a:effectLst/>
                          <a:latin typeface="Calibri"/>
                        </a:rPr>
                        <a:t>X</a:t>
                      </a:r>
                    </a:p>
                  </a:txBody>
                  <a:tcPr marL="9525" marR="9525" marT="9525" marB="0" anchor="b">
                    <a:lnL w="6350" cap="flat" cmpd="sng" algn="ctr">
                      <a:solidFill>
                        <a:srgbClr val="0F243E"/>
                      </a:solidFill>
                      <a:prstDash val="solid"/>
                      <a:round/>
                      <a:headEnd type="none" w="med" len="med"/>
                      <a:tailEnd type="none" w="med" len="med"/>
                    </a:lnL>
                    <a:lnR w="6350" cap="flat" cmpd="sng" algn="ctr">
                      <a:solidFill>
                        <a:srgbClr val="0F243E"/>
                      </a:solidFill>
                      <a:prstDash val="solid"/>
                      <a:round/>
                      <a:headEnd type="none" w="med" len="med"/>
                      <a:tailEnd type="none" w="med" len="med"/>
                    </a:lnR>
                    <a:lnT w="6350" cap="flat" cmpd="sng" algn="ctr">
                      <a:solidFill>
                        <a:srgbClr val="0F243E"/>
                      </a:solidFill>
                      <a:prstDash val="solid"/>
                      <a:round/>
                      <a:headEnd type="none" w="med" len="med"/>
                      <a:tailEnd type="none" w="med" len="med"/>
                    </a:lnT>
                    <a:lnB w="6350" cap="flat" cmpd="sng" algn="ctr">
                      <a:solidFill>
                        <a:srgbClr val="0F243E"/>
                      </a:solidFill>
                      <a:prstDash val="solid"/>
                      <a:round/>
                      <a:headEnd type="none" w="med" len="med"/>
                      <a:tailEnd type="none" w="med" len="med"/>
                    </a:lnB>
                  </a:tcPr>
                </a:tc>
                <a:tc>
                  <a:txBody>
                    <a:bodyPr/>
                    <a:lstStyle/>
                    <a:p>
                      <a:pPr algn="ctr" fontAlgn="b"/>
                      <a:r>
                        <a:rPr lang="en-US" sz="1100" b="1" i="0" u="none" strike="noStrike">
                          <a:solidFill>
                            <a:srgbClr val="000000"/>
                          </a:solidFill>
                          <a:effectLst/>
                          <a:latin typeface="Calibri"/>
                        </a:rPr>
                        <a:t>O</a:t>
                      </a:r>
                    </a:p>
                  </a:txBody>
                  <a:tcPr marL="9525" marR="9525" marT="9525" marB="0" anchor="b">
                    <a:lnL w="6350" cap="flat" cmpd="sng" algn="ctr">
                      <a:solidFill>
                        <a:srgbClr val="0F243E"/>
                      </a:solidFill>
                      <a:prstDash val="solid"/>
                      <a:round/>
                      <a:headEnd type="none" w="med" len="med"/>
                      <a:tailEnd type="none" w="med" len="med"/>
                    </a:lnL>
                    <a:lnR w="6350" cap="flat" cmpd="sng" algn="ctr">
                      <a:solidFill>
                        <a:srgbClr val="0F243E"/>
                      </a:solidFill>
                      <a:prstDash val="solid"/>
                      <a:round/>
                      <a:headEnd type="none" w="med" len="med"/>
                      <a:tailEnd type="none" w="med" len="med"/>
                    </a:lnR>
                    <a:lnT w="6350" cap="flat" cmpd="sng" algn="ctr">
                      <a:solidFill>
                        <a:srgbClr val="0F243E"/>
                      </a:solidFill>
                      <a:prstDash val="solid"/>
                      <a:round/>
                      <a:headEnd type="none" w="med" len="med"/>
                      <a:tailEnd type="none" w="med" len="med"/>
                    </a:lnT>
                    <a:lnB w="6350" cap="flat" cmpd="sng" algn="ctr">
                      <a:solidFill>
                        <a:srgbClr val="0F243E"/>
                      </a:solidFill>
                      <a:prstDash val="solid"/>
                      <a:round/>
                      <a:headEnd type="none" w="med" len="med"/>
                      <a:tailEnd type="none" w="med" len="med"/>
                    </a:lnB>
                  </a:tcPr>
                </a:tc>
                <a:tc>
                  <a:txBody>
                    <a:bodyPr/>
                    <a:lstStyle/>
                    <a:p>
                      <a:pPr algn="ctr" fontAlgn="b"/>
                      <a:r>
                        <a:rPr lang="en-US" sz="1100" b="1" i="0" u="none" strike="noStrike">
                          <a:solidFill>
                            <a:srgbClr val="000000"/>
                          </a:solidFill>
                          <a:effectLst/>
                          <a:latin typeface="Calibri"/>
                        </a:rPr>
                        <a:t>X</a:t>
                      </a:r>
                    </a:p>
                  </a:txBody>
                  <a:tcPr marL="9525" marR="9525" marT="9525" marB="0" anchor="b">
                    <a:lnL w="6350" cap="flat" cmpd="sng" algn="ctr">
                      <a:solidFill>
                        <a:srgbClr val="0F243E"/>
                      </a:solidFill>
                      <a:prstDash val="solid"/>
                      <a:round/>
                      <a:headEnd type="none" w="med" len="med"/>
                      <a:tailEnd type="none" w="med" len="med"/>
                    </a:lnL>
                    <a:lnR w="6350" cap="flat" cmpd="sng" algn="ctr">
                      <a:solidFill>
                        <a:srgbClr val="0F243E"/>
                      </a:solidFill>
                      <a:prstDash val="solid"/>
                      <a:round/>
                      <a:headEnd type="none" w="med" len="med"/>
                      <a:tailEnd type="none" w="med" len="med"/>
                    </a:lnR>
                    <a:lnT w="6350" cap="flat" cmpd="sng" algn="ctr">
                      <a:solidFill>
                        <a:srgbClr val="0F243E"/>
                      </a:solidFill>
                      <a:prstDash val="solid"/>
                      <a:round/>
                      <a:headEnd type="none" w="med" len="med"/>
                      <a:tailEnd type="none" w="med" len="med"/>
                    </a:lnT>
                    <a:lnB w="6350" cap="flat" cmpd="sng" algn="ctr">
                      <a:solidFill>
                        <a:srgbClr val="0F243E"/>
                      </a:solidFill>
                      <a:prstDash val="solid"/>
                      <a:round/>
                      <a:headEnd type="none" w="med" len="med"/>
                      <a:tailEnd type="none" w="med" len="med"/>
                    </a:lnB>
                  </a:tcPr>
                </a:tc>
              </a:tr>
              <a:tr h="190500">
                <a:tc>
                  <a:txBody>
                    <a:bodyPr/>
                    <a:lstStyle/>
                    <a:p>
                      <a:pPr algn="l" fontAlgn="b"/>
                      <a:r>
                        <a:rPr lang="en-US" sz="1100" b="1" i="0" u="none" strike="noStrike">
                          <a:solidFill>
                            <a:srgbClr val="000000"/>
                          </a:solidFill>
                          <a:effectLst/>
                          <a:latin typeface="Calibri"/>
                        </a:rPr>
                        <a:t>Kyle</a:t>
                      </a:r>
                    </a:p>
                  </a:txBody>
                  <a:tcPr marL="9525" marR="9525" marT="9525" marB="0" anchor="b">
                    <a:lnL>
                      <a:noFill/>
                    </a:lnL>
                    <a:lnR w="6350" cap="flat" cmpd="sng" algn="ctr">
                      <a:solidFill>
                        <a:srgbClr val="0F243E"/>
                      </a:solidFill>
                      <a:prstDash val="solid"/>
                      <a:round/>
                      <a:headEnd type="none" w="med" len="med"/>
                      <a:tailEnd type="none" w="med" len="med"/>
                    </a:lnR>
                    <a:lnT>
                      <a:noFill/>
                    </a:lnT>
                    <a:lnB>
                      <a:noFill/>
                    </a:lnB>
                  </a:tcPr>
                </a:tc>
                <a:tc>
                  <a:txBody>
                    <a:bodyPr/>
                    <a:lstStyle/>
                    <a:p>
                      <a:pPr algn="ctr" fontAlgn="b"/>
                      <a:r>
                        <a:rPr lang="en-US" sz="1100" b="1" i="0" u="none" strike="noStrike">
                          <a:solidFill>
                            <a:srgbClr val="000000"/>
                          </a:solidFill>
                          <a:effectLst/>
                          <a:latin typeface="Calibri"/>
                        </a:rPr>
                        <a:t>X</a:t>
                      </a:r>
                    </a:p>
                  </a:txBody>
                  <a:tcPr marL="9525" marR="9525" marT="9525" marB="0" anchor="b">
                    <a:lnL w="6350" cap="flat" cmpd="sng" algn="ctr">
                      <a:solidFill>
                        <a:srgbClr val="0F243E"/>
                      </a:solidFill>
                      <a:prstDash val="solid"/>
                      <a:round/>
                      <a:headEnd type="none" w="med" len="med"/>
                      <a:tailEnd type="none" w="med" len="med"/>
                    </a:lnL>
                    <a:lnR w="6350" cap="flat" cmpd="sng" algn="ctr">
                      <a:solidFill>
                        <a:srgbClr val="0F243E"/>
                      </a:solidFill>
                      <a:prstDash val="solid"/>
                      <a:round/>
                      <a:headEnd type="none" w="med" len="med"/>
                      <a:tailEnd type="none" w="med" len="med"/>
                    </a:lnR>
                    <a:lnT w="6350" cap="flat" cmpd="sng" algn="ctr">
                      <a:solidFill>
                        <a:srgbClr val="0F243E"/>
                      </a:solidFill>
                      <a:prstDash val="solid"/>
                      <a:round/>
                      <a:headEnd type="none" w="med" len="med"/>
                      <a:tailEnd type="none" w="med" len="med"/>
                    </a:lnT>
                    <a:lnB w="6350" cap="flat" cmpd="sng" algn="ctr">
                      <a:solidFill>
                        <a:srgbClr val="0F243E"/>
                      </a:solidFill>
                      <a:prstDash val="solid"/>
                      <a:round/>
                      <a:headEnd type="none" w="med" len="med"/>
                      <a:tailEnd type="none" w="med" len="med"/>
                    </a:lnB>
                  </a:tcPr>
                </a:tc>
                <a:tc>
                  <a:txBody>
                    <a:bodyPr/>
                    <a:lstStyle/>
                    <a:p>
                      <a:pPr algn="ctr" fontAlgn="b"/>
                      <a:r>
                        <a:rPr lang="en-US" sz="1100" b="1" i="0" u="none" strike="noStrike">
                          <a:solidFill>
                            <a:srgbClr val="000000"/>
                          </a:solidFill>
                          <a:effectLst/>
                          <a:latin typeface="Calibri"/>
                        </a:rPr>
                        <a:t>X</a:t>
                      </a:r>
                    </a:p>
                  </a:txBody>
                  <a:tcPr marL="9525" marR="9525" marT="9525" marB="0" anchor="b">
                    <a:lnL w="6350" cap="flat" cmpd="sng" algn="ctr">
                      <a:solidFill>
                        <a:srgbClr val="0F243E"/>
                      </a:solidFill>
                      <a:prstDash val="solid"/>
                      <a:round/>
                      <a:headEnd type="none" w="med" len="med"/>
                      <a:tailEnd type="none" w="med" len="med"/>
                    </a:lnL>
                    <a:lnR w="6350" cap="flat" cmpd="sng" algn="ctr">
                      <a:solidFill>
                        <a:srgbClr val="0F243E"/>
                      </a:solidFill>
                      <a:prstDash val="solid"/>
                      <a:round/>
                      <a:headEnd type="none" w="med" len="med"/>
                      <a:tailEnd type="none" w="med" len="med"/>
                    </a:lnR>
                    <a:lnT w="6350" cap="flat" cmpd="sng" algn="ctr">
                      <a:solidFill>
                        <a:srgbClr val="0F243E"/>
                      </a:solidFill>
                      <a:prstDash val="solid"/>
                      <a:round/>
                      <a:headEnd type="none" w="med" len="med"/>
                      <a:tailEnd type="none" w="med" len="med"/>
                    </a:lnT>
                    <a:lnB w="6350" cap="flat" cmpd="sng" algn="ctr">
                      <a:solidFill>
                        <a:srgbClr val="0F243E"/>
                      </a:solidFill>
                      <a:prstDash val="solid"/>
                      <a:round/>
                      <a:headEnd type="none" w="med" len="med"/>
                      <a:tailEnd type="none" w="med" len="med"/>
                    </a:lnB>
                  </a:tcPr>
                </a:tc>
                <a:tc>
                  <a:txBody>
                    <a:bodyPr/>
                    <a:lstStyle/>
                    <a:p>
                      <a:pPr algn="ctr" fontAlgn="b"/>
                      <a:r>
                        <a:rPr lang="en-US" sz="1100" b="1" i="0" u="none" strike="noStrike">
                          <a:solidFill>
                            <a:srgbClr val="000000"/>
                          </a:solidFill>
                          <a:effectLst/>
                          <a:latin typeface="Calibri"/>
                        </a:rPr>
                        <a:t>X</a:t>
                      </a:r>
                    </a:p>
                  </a:txBody>
                  <a:tcPr marL="9525" marR="9525" marT="9525" marB="0" anchor="b">
                    <a:lnL w="6350" cap="flat" cmpd="sng" algn="ctr">
                      <a:solidFill>
                        <a:srgbClr val="0F243E"/>
                      </a:solidFill>
                      <a:prstDash val="solid"/>
                      <a:round/>
                      <a:headEnd type="none" w="med" len="med"/>
                      <a:tailEnd type="none" w="med" len="med"/>
                    </a:lnL>
                    <a:lnR w="6350" cap="flat" cmpd="sng" algn="ctr">
                      <a:solidFill>
                        <a:srgbClr val="0F243E"/>
                      </a:solidFill>
                      <a:prstDash val="solid"/>
                      <a:round/>
                      <a:headEnd type="none" w="med" len="med"/>
                      <a:tailEnd type="none" w="med" len="med"/>
                    </a:lnR>
                    <a:lnT w="6350" cap="flat" cmpd="sng" algn="ctr">
                      <a:solidFill>
                        <a:srgbClr val="0F243E"/>
                      </a:solidFill>
                      <a:prstDash val="solid"/>
                      <a:round/>
                      <a:headEnd type="none" w="med" len="med"/>
                      <a:tailEnd type="none" w="med" len="med"/>
                    </a:lnT>
                    <a:lnB w="6350" cap="flat" cmpd="sng" algn="ctr">
                      <a:solidFill>
                        <a:srgbClr val="0F243E"/>
                      </a:solidFill>
                      <a:prstDash val="solid"/>
                      <a:round/>
                      <a:headEnd type="none" w="med" len="med"/>
                      <a:tailEnd type="none" w="med" len="med"/>
                    </a:lnB>
                  </a:tcPr>
                </a:tc>
                <a:tc>
                  <a:txBody>
                    <a:bodyPr/>
                    <a:lstStyle/>
                    <a:p>
                      <a:pPr algn="ctr" fontAlgn="b"/>
                      <a:r>
                        <a:rPr lang="en-US" sz="1100" b="1" i="0" u="none" strike="noStrike">
                          <a:solidFill>
                            <a:srgbClr val="000000"/>
                          </a:solidFill>
                          <a:effectLst/>
                          <a:latin typeface="Calibri"/>
                        </a:rPr>
                        <a:t>O</a:t>
                      </a:r>
                    </a:p>
                  </a:txBody>
                  <a:tcPr marL="9525" marR="9525" marT="9525" marB="0" anchor="b">
                    <a:lnL w="6350" cap="flat" cmpd="sng" algn="ctr">
                      <a:solidFill>
                        <a:srgbClr val="0F243E"/>
                      </a:solidFill>
                      <a:prstDash val="solid"/>
                      <a:round/>
                      <a:headEnd type="none" w="med" len="med"/>
                      <a:tailEnd type="none" w="med" len="med"/>
                    </a:lnL>
                    <a:lnR w="6350" cap="flat" cmpd="sng" algn="ctr">
                      <a:solidFill>
                        <a:srgbClr val="0F243E"/>
                      </a:solidFill>
                      <a:prstDash val="solid"/>
                      <a:round/>
                      <a:headEnd type="none" w="med" len="med"/>
                      <a:tailEnd type="none" w="med" len="med"/>
                    </a:lnR>
                    <a:lnT w="6350" cap="flat" cmpd="sng" algn="ctr">
                      <a:solidFill>
                        <a:srgbClr val="0F243E"/>
                      </a:solidFill>
                      <a:prstDash val="solid"/>
                      <a:round/>
                      <a:headEnd type="none" w="med" len="med"/>
                      <a:tailEnd type="none" w="med" len="med"/>
                    </a:lnT>
                    <a:lnB w="6350" cap="flat" cmpd="sng" algn="ctr">
                      <a:solidFill>
                        <a:srgbClr val="0F243E"/>
                      </a:solidFill>
                      <a:prstDash val="solid"/>
                      <a:round/>
                      <a:headEnd type="none" w="med" len="med"/>
                      <a:tailEnd type="none" w="med" len="med"/>
                    </a:lnB>
                  </a:tcPr>
                </a:tc>
              </a:tr>
              <a:tr h="200025">
                <a:tc>
                  <a:txBody>
                    <a:bodyPr/>
                    <a:lstStyle/>
                    <a:p>
                      <a:pPr algn="l" fontAlgn="b"/>
                      <a:r>
                        <a:rPr lang="en-US" sz="1100" b="1" i="0" u="none" strike="noStrike">
                          <a:solidFill>
                            <a:srgbClr val="000000"/>
                          </a:solidFill>
                          <a:effectLst/>
                          <a:latin typeface="Calibri"/>
                        </a:rPr>
                        <a:t>Ferdinand</a:t>
                      </a:r>
                    </a:p>
                  </a:txBody>
                  <a:tcPr marL="9525" marR="9525" marT="9525" marB="0" anchor="b">
                    <a:lnL>
                      <a:noFill/>
                    </a:lnL>
                    <a:lnR w="6350" cap="flat" cmpd="sng" algn="ctr">
                      <a:solidFill>
                        <a:srgbClr val="0F243E"/>
                      </a:solidFill>
                      <a:prstDash val="solid"/>
                      <a:round/>
                      <a:headEnd type="none" w="med" len="med"/>
                      <a:tailEnd type="none" w="med" len="med"/>
                    </a:lnR>
                    <a:lnT>
                      <a:noFill/>
                    </a:lnT>
                    <a:lnB>
                      <a:noFill/>
                    </a:lnB>
                  </a:tcPr>
                </a:tc>
                <a:tc>
                  <a:txBody>
                    <a:bodyPr/>
                    <a:lstStyle/>
                    <a:p>
                      <a:pPr algn="ctr" fontAlgn="b"/>
                      <a:r>
                        <a:rPr lang="en-US" sz="1100" b="1" i="0" u="none" strike="noStrike">
                          <a:solidFill>
                            <a:srgbClr val="000000"/>
                          </a:solidFill>
                          <a:effectLst/>
                          <a:latin typeface="Calibri"/>
                        </a:rPr>
                        <a:t>X</a:t>
                      </a:r>
                    </a:p>
                  </a:txBody>
                  <a:tcPr marL="9525" marR="9525" marT="9525" marB="0" anchor="b">
                    <a:lnL w="6350" cap="flat" cmpd="sng" algn="ctr">
                      <a:solidFill>
                        <a:srgbClr val="0F243E"/>
                      </a:solidFill>
                      <a:prstDash val="solid"/>
                      <a:round/>
                      <a:headEnd type="none" w="med" len="med"/>
                      <a:tailEnd type="none" w="med" len="med"/>
                    </a:lnL>
                    <a:lnR w="6350" cap="flat" cmpd="sng" algn="ctr">
                      <a:solidFill>
                        <a:srgbClr val="0F243E"/>
                      </a:solidFill>
                      <a:prstDash val="solid"/>
                      <a:round/>
                      <a:headEnd type="none" w="med" len="med"/>
                      <a:tailEnd type="none" w="med" len="med"/>
                    </a:lnR>
                    <a:lnT w="6350" cap="flat" cmpd="sng" algn="ctr">
                      <a:solidFill>
                        <a:srgbClr val="0F243E"/>
                      </a:solidFill>
                      <a:prstDash val="solid"/>
                      <a:round/>
                      <a:headEnd type="none" w="med" len="med"/>
                      <a:tailEnd type="none" w="med" len="med"/>
                    </a:lnT>
                    <a:lnB w="6350" cap="flat" cmpd="sng" algn="ctr">
                      <a:solidFill>
                        <a:srgbClr val="0F243E"/>
                      </a:solidFill>
                      <a:prstDash val="solid"/>
                      <a:round/>
                      <a:headEnd type="none" w="med" len="med"/>
                      <a:tailEnd type="none" w="med" len="med"/>
                    </a:lnB>
                  </a:tcPr>
                </a:tc>
                <a:tc>
                  <a:txBody>
                    <a:bodyPr/>
                    <a:lstStyle/>
                    <a:p>
                      <a:pPr algn="ctr" fontAlgn="b"/>
                      <a:r>
                        <a:rPr lang="en-US" sz="1100" b="1" i="0" u="none" strike="noStrike">
                          <a:solidFill>
                            <a:srgbClr val="000000"/>
                          </a:solidFill>
                          <a:effectLst/>
                          <a:latin typeface="Calibri"/>
                        </a:rPr>
                        <a:t>O</a:t>
                      </a:r>
                    </a:p>
                  </a:txBody>
                  <a:tcPr marL="9525" marR="9525" marT="9525" marB="0" anchor="b">
                    <a:lnL w="6350" cap="flat" cmpd="sng" algn="ctr">
                      <a:solidFill>
                        <a:srgbClr val="0F243E"/>
                      </a:solidFill>
                      <a:prstDash val="solid"/>
                      <a:round/>
                      <a:headEnd type="none" w="med" len="med"/>
                      <a:tailEnd type="none" w="med" len="med"/>
                    </a:lnL>
                    <a:lnR w="6350" cap="flat" cmpd="sng" algn="ctr">
                      <a:solidFill>
                        <a:srgbClr val="0F243E"/>
                      </a:solidFill>
                      <a:prstDash val="solid"/>
                      <a:round/>
                      <a:headEnd type="none" w="med" len="med"/>
                      <a:tailEnd type="none" w="med" len="med"/>
                    </a:lnR>
                    <a:lnT w="6350" cap="flat" cmpd="sng" algn="ctr">
                      <a:solidFill>
                        <a:srgbClr val="0F243E"/>
                      </a:solidFill>
                      <a:prstDash val="solid"/>
                      <a:round/>
                      <a:headEnd type="none" w="med" len="med"/>
                      <a:tailEnd type="none" w="med" len="med"/>
                    </a:lnT>
                    <a:lnB w="6350" cap="flat" cmpd="sng" algn="ctr">
                      <a:solidFill>
                        <a:srgbClr val="0F243E"/>
                      </a:solidFill>
                      <a:prstDash val="solid"/>
                      <a:round/>
                      <a:headEnd type="none" w="med" len="med"/>
                      <a:tailEnd type="none" w="med" len="med"/>
                    </a:lnB>
                  </a:tcPr>
                </a:tc>
                <a:tc>
                  <a:txBody>
                    <a:bodyPr/>
                    <a:lstStyle/>
                    <a:p>
                      <a:pPr algn="ctr" fontAlgn="b"/>
                      <a:r>
                        <a:rPr lang="en-US" sz="1100" b="1" i="0" u="none" strike="noStrike">
                          <a:solidFill>
                            <a:srgbClr val="000000"/>
                          </a:solidFill>
                          <a:effectLst/>
                          <a:latin typeface="Calibri"/>
                        </a:rPr>
                        <a:t>X</a:t>
                      </a:r>
                    </a:p>
                  </a:txBody>
                  <a:tcPr marL="9525" marR="9525" marT="9525" marB="0" anchor="b">
                    <a:lnL w="6350" cap="flat" cmpd="sng" algn="ctr">
                      <a:solidFill>
                        <a:srgbClr val="0F243E"/>
                      </a:solidFill>
                      <a:prstDash val="solid"/>
                      <a:round/>
                      <a:headEnd type="none" w="med" len="med"/>
                      <a:tailEnd type="none" w="med" len="med"/>
                    </a:lnL>
                    <a:lnR w="6350" cap="flat" cmpd="sng" algn="ctr">
                      <a:solidFill>
                        <a:srgbClr val="0F243E"/>
                      </a:solidFill>
                      <a:prstDash val="solid"/>
                      <a:round/>
                      <a:headEnd type="none" w="med" len="med"/>
                      <a:tailEnd type="none" w="med" len="med"/>
                    </a:lnR>
                    <a:lnT w="6350" cap="flat" cmpd="sng" algn="ctr">
                      <a:solidFill>
                        <a:srgbClr val="0F243E"/>
                      </a:solidFill>
                      <a:prstDash val="solid"/>
                      <a:round/>
                      <a:headEnd type="none" w="med" len="med"/>
                      <a:tailEnd type="none" w="med" len="med"/>
                    </a:lnT>
                    <a:lnB w="6350" cap="flat" cmpd="sng" algn="ctr">
                      <a:solidFill>
                        <a:srgbClr val="0F243E"/>
                      </a:solidFill>
                      <a:prstDash val="solid"/>
                      <a:round/>
                      <a:headEnd type="none" w="med" len="med"/>
                      <a:tailEnd type="none" w="med" len="med"/>
                    </a:lnB>
                  </a:tcPr>
                </a:tc>
                <a:tc>
                  <a:txBody>
                    <a:bodyPr/>
                    <a:lstStyle/>
                    <a:p>
                      <a:pPr algn="ctr" fontAlgn="b"/>
                      <a:r>
                        <a:rPr lang="en-US" sz="1100" b="1" i="0" u="none" strike="noStrike" dirty="0">
                          <a:solidFill>
                            <a:srgbClr val="000000"/>
                          </a:solidFill>
                          <a:effectLst/>
                          <a:latin typeface="Calibri"/>
                        </a:rPr>
                        <a:t>X</a:t>
                      </a:r>
                    </a:p>
                  </a:txBody>
                  <a:tcPr marL="9525" marR="9525" marT="9525" marB="0" anchor="b">
                    <a:lnL w="6350" cap="flat" cmpd="sng" algn="ctr">
                      <a:solidFill>
                        <a:srgbClr val="0F243E"/>
                      </a:solidFill>
                      <a:prstDash val="solid"/>
                      <a:round/>
                      <a:headEnd type="none" w="med" len="med"/>
                      <a:tailEnd type="none" w="med" len="med"/>
                    </a:lnL>
                    <a:lnR w="6350" cap="flat" cmpd="sng" algn="ctr">
                      <a:solidFill>
                        <a:srgbClr val="0F243E"/>
                      </a:solidFill>
                      <a:prstDash val="solid"/>
                      <a:round/>
                      <a:headEnd type="none" w="med" len="med"/>
                      <a:tailEnd type="none" w="med" len="med"/>
                    </a:lnR>
                    <a:lnT w="6350" cap="flat" cmpd="sng" algn="ctr">
                      <a:solidFill>
                        <a:srgbClr val="0F243E"/>
                      </a:solidFill>
                      <a:prstDash val="solid"/>
                      <a:round/>
                      <a:headEnd type="none" w="med" len="med"/>
                      <a:tailEnd type="none" w="med" len="med"/>
                    </a:lnT>
                    <a:lnB w="6350" cap="flat" cmpd="sng" algn="ctr">
                      <a:solidFill>
                        <a:srgbClr val="0F243E"/>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5454690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par>
                                <p:cTn id="8" presetID="10" presetClass="entr" presetSubtype="0" fill="hold"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fade">
                                      <p:cBhvr>
                                        <p:cTn id="10"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5"/>
          <p:cNvSpPr>
            <a:spLocks noGrp="1"/>
          </p:cNvSpPr>
          <p:nvPr>
            <p:ph type="subTitle" idx="1"/>
          </p:nvPr>
        </p:nvSpPr>
        <p:spPr>
          <a:xfrm>
            <a:off x="1295400" y="304800"/>
            <a:ext cx="7315200" cy="6313488"/>
          </a:xfrm>
        </p:spPr>
        <p:txBody>
          <a:bodyPr>
            <a:noAutofit/>
          </a:bodyPr>
          <a:lstStyle/>
          <a:p>
            <a:pPr algn="l"/>
            <a:r>
              <a:rPr lang="en-US" b="1" dirty="0" smtClean="0">
                <a:solidFill>
                  <a:schemeClr val="tx1"/>
                </a:solidFill>
              </a:rPr>
              <a:t>Four people have choir tryouts at 9:00, 10:00, 11:00. and 12:00. Georgia’s tryout is before Tina and Penelope. Penelope’s tryout is after Tina. Donna’s tryout is before Georgia. Who tries out at 11:00?</a:t>
            </a:r>
            <a:endParaRPr lang="en-US" b="1" dirty="0">
              <a:solidFill>
                <a:schemeClr val="tx1"/>
              </a:solidFill>
            </a:endParaRPr>
          </a:p>
        </p:txBody>
      </p:sp>
      <p:sp>
        <p:nvSpPr>
          <p:cNvPr id="8" name="TextBox 7"/>
          <p:cNvSpPr txBox="1">
            <a:spLocks noChangeArrowheads="1"/>
          </p:cNvSpPr>
          <p:nvPr/>
        </p:nvSpPr>
        <p:spPr bwMode="auto">
          <a:xfrm>
            <a:off x="533400" y="6248400"/>
            <a:ext cx="41910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Book Antiqua" pitchFamily="18" charset="0"/>
              </a:defRPr>
            </a:lvl1pPr>
            <a:lvl2pPr marL="742950" indent="-285750">
              <a:defRPr>
                <a:solidFill>
                  <a:schemeClr val="tx1"/>
                </a:solidFill>
                <a:latin typeface="Book Antiqua" pitchFamily="18" charset="0"/>
              </a:defRPr>
            </a:lvl2pPr>
            <a:lvl3pPr marL="1143000" indent="-228600">
              <a:defRPr>
                <a:solidFill>
                  <a:schemeClr val="tx1"/>
                </a:solidFill>
                <a:latin typeface="Book Antiqua" pitchFamily="18" charset="0"/>
              </a:defRPr>
            </a:lvl3pPr>
            <a:lvl4pPr marL="1600200" indent="-228600">
              <a:defRPr>
                <a:solidFill>
                  <a:schemeClr val="tx1"/>
                </a:solidFill>
                <a:latin typeface="Book Antiqua" pitchFamily="18" charset="0"/>
              </a:defRPr>
            </a:lvl4pPr>
            <a:lvl5pPr marL="2057400" indent="-228600">
              <a:defRPr>
                <a:solidFill>
                  <a:schemeClr val="tx1"/>
                </a:solidFill>
                <a:latin typeface="Book Antiqua" pitchFamily="18" charset="0"/>
              </a:defRPr>
            </a:lvl5pPr>
            <a:lvl6pPr marL="2514600" indent="-228600" fontAlgn="base">
              <a:spcBef>
                <a:spcPct val="0"/>
              </a:spcBef>
              <a:spcAft>
                <a:spcPct val="0"/>
              </a:spcAft>
              <a:defRPr>
                <a:solidFill>
                  <a:schemeClr val="tx1"/>
                </a:solidFill>
                <a:latin typeface="Book Antiqua" pitchFamily="18" charset="0"/>
              </a:defRPr>
            </a:lvl6pPr>
            <a:lvl7pPr marL="2971800" indent="-228600" fontAlgn="base">
              <a:spcBef>
                <a:spcPct val="0"/>
              </a:spcBef>
              <a:spcAft>
                <a:spcPct val="0"/>
              </a:spcAft>
              <a:defRPr>
                <a:solidFill>
                  <a:schemeClr val="tx1"/>
                </a:solidFill>
                <a:latin typeface="Book Antiqua" pitchFamily="18" charset="0"/>
              </a:defRPr>
            </a:lvl7pPr>
            <a:lvl8pPr marL="3429000" indent="-228600" fontAlgn="base">
              <a:spcBef>
                <a:spcPct val="0"/>
              </a:spcBef>
              <a:spcAft>
                <a:spcPct val="0"/>
              </a:spcAft>
              <a:defRPr>
                <a:solidFill>
                  <a:schemeClr val="tx1"/>
                </a:solidFill>
                <a:latin typeface="Book Antiqua" pitchFamily="18" charset="0"/>
              </a:defRPr>
            </a:lvl8pPr>
            <a:lvl9pPr marL="3886200" indent="-228600" fontAlgn="base">
              <a:spcBef>
                <a:spcPct val="0"/>
              </a:spcBef>
              <a:spcAft>
                <a:spcPct val="0"/>
              </a:spcAft>
              <a:defRPr>
                <a:solidFill>
                  <a:schemeClr val="tx1"/>
                </a:solidFill>
                <a:latin typeface="Book Antiqua" pitchFamily="18" charset="0"/>
              </a:defRPr>
            </a:lvl9pPr>
          </a:lstStyle>
          <a:p>
            <a:r>
              <a:rPr lang="en-US" b="1" dirty="0"/>
              <a:t>Answer: </a:t>
            </a:r>
            <a:r>
              <a:rPr lang="en-US" b="1" dirty="0" smtClean="0"/>
              <a:t>Tina</a:t>
            </a:r>
            <a:endParaRPr lang="en-US" b="1" dirty="0"/>
          </a:p>
          <a:p>
            <a:endParaRPr lang="en-US" dirty="0"/>
          </a:p>
        </p:txBody>
      </p:sp>
      <p:pic>
        <p:nvPicPr>
          <p:cNvPr id="7" name="Picture 6"/>
          <p:cNvPicPr>
            <a:picLocks noChangeAspect="1"/>
          </p:cNvPicPr>
          <p:nvPr/>
        </p:nvPicPr>
        <p:blipFill rotWithShape="1">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l="5152" t="11345" r="4545" b="14139"/>
          <a:stretch/>
        </p:blipFill>
        <p:spPr>
          <a:xfrm>
            <a:off x="5015344" y="5694218"/>
            <a:ext cx="4128656" cy="1108364"/>
          </a:xfrm>
          <a:prstGeom prst="rect">
            <a:avLst/>
          </a:prstGeom>
        </p:spPr>
      </p:pic>
      <p:graphicFrame>
        <p:nvGraphicFramePr>
          <p:cNvPr id="3" name="Table 2"/>
          <p:cNvGraphicFramePr>
            <a:graphicFrameLocks noGrp="1"/>
          </p:cNvGraphicFramePr>
          <p:nvPr>
            <p:extLst>
              <p:ext uri="{D42A27DB-BD31-4B8C-83A1-F6EECF244321}">
                <p14:modId xmlns:p14="http://schemas.microsoft.com/office/powerpoint/2010/main" val="2858489642"/>
              </p:ext>
            </p:extLst>
          </p:nvPr>
        </p:nvGraphicFramePr>
        <p:xfrm>
          <a:off x="3168650" y="3657600"/>
          <a:ext cx="3111500" cy="952500"/>
        </p:xfrm>
        <a:graphic>
          <a:graphicData uri="http://schemas.openxmlformats.org/drawingml/2006/table">
            <a:tbl>
              <a:tblPr/>
              <a:tblGrid>
                <a:gridCol w="673100"/>
                <a:gridCol w="609600"/>
                <a:gridCol w="609600"/>
                <a:gridCol w="609600"/>
                <a:gridCol w="609600"/>
              </a:tblGrid>
              <a:tr h="190500">
                <a:tc>
                  <a:txBody>
                    <a:bodyPr/>
                    <a:lstStyle/>
                    <a:p>
                      <a:pPr algn="l" fontAlgn="b"/>
                      <a:endParaRPr lang="en-US" sz="1100" b="0" i="0" u="none" strike="noStrike">
                        <a:solidFill>
                          <a:srgbClr val="000000"/>
                        </a:solidFill>
                        <a:effectLst/>
                        <a:latin typeface="Calibri"/>
                      </a:endParaRPr>
                    </a:p>
                  </a:txBody>
                  <a:tcPr marL="9525" marR="9525" marT="9525" marB="0" anchor="b">
                    <a:lnL>
                      <a:noFill/>
                    </a:lnL>
                    <a:lnR>
                      <a:noFill/>
                    </a:lnR>
                    <a:lnT>
                      <a:noFill/>
                    </a:lnT>
                    <a:lnB>
                      <a:noFill/>
                    </a:lnB>
                  </a:tcPr>
                </a:tc>
                <a:tc>
                  <a:txBody>
                    <a:bodyPr/>
                    <a:lstStyle/>
                    <a:p>
                      <a:pPr algn="ctr" fontAlgn="b"/>
                      <a:r>
                        <a:rPr lang="en-US" sz="1100" b="0" i="0" u="none" strike="noStrike">
                          <a:solidFill>
                            <a:srgbClr val="000000"/>
                          </a:solidFill>
                          <a:effectLst/>
                          <a:latin typeface="Calibri"/>
                        </a:rPr>
                        <a:t>9:00</a:t>
                      </a:r>
                    </a:p>
                  </a:txBody>
                  <a:tcPr marL="9525" marR="9525" marT="9525" marB="0" anchor="b">
                    <a:lnL>
                      <a:noFill/>
                    </a:lnL>
                    <a:lnR>
                      <a:noFill/>
                    </a:lnR>
                    <a:lnT>
                      <a:noFill/>
                    </a:lnT>
                    <a:lnB w="6350" cap="flat" cmpd="sng" algn="ctr">
                      <a:solidFill>
                        <a:srgbClr val="0F243E"/>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a:rPr>
                        <a:t>10:00</a:t>
                      </a:r>
                    </a:p>
                  </a:txBody>
                  <a:tcPr marL="9525" marR="9525" marT="9525" marB="0" anchor="b">
                    <a:lnL>
                      <a:noFill/>
                    </a:lnL>
                    <a:lnR>
                      <a:noFill/>
                    </a:lnR>
                    <a:lnT>
                      <a:noFill/>
                    </a:lnT>
                    <a:lnB w="6350" cap="flat" cmpd="sng" algn="ctr">
                      <a:solidFill>
                        <a:srgbClr val="0F243E"/>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a:rPr>
                        <a:t>11:00</a:t>
                      </a:r>
                    </a:p>
                  </a:txBody>
                  <a:tcPr marL="9525" marR="9525" marT="9525" marB="0" anchor="b">
                    <a:lnL>
                      <a:noFill/>
                    </a:lnL>
                    <a:lnR>
                      <a:noFill/>
                    </a:lnR>
                    <a:lnT>
                      <a:noFill/>
                    </a:lnT>
                    <a:lnB w="6350" cap="flat" cmpd="sng" algn="ctr">
                      <a:solidFill>
                        <a:srgbClr val="0F243E"/>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a:rPr>
                        <a:t>12:00</a:t>
                      </a:r>
                    </a:p>
                  </a:txBody>
                  <a:tcPr marL="9525" marR="9525" marT="9525" marB="0" anchor="b">
                    <a:lnL>
                      <a:noFill/>
                    </a:lnL>
                    <a:lnR>
                      <a:noFill/>
                    </a:lnR>
                    <a:lnT>
                      <a:noFill/>
                    </a:lnT>
                    <a:lnB w="6350" cap="flat" cmpd="sng" algn="ctr">
                      <a:solidFill>
                        <a:srgbClr val="0F243E"/>
                      </a:solidFill>
                      <a:prstDash val="solid"/>
                      <a:round/>
                      <a:headEnd type="none" w="med" len="med"/>
                      <a:tailEnd type="none" w="med" len="med"/>
                    </a:lnB>
                  </a:tcPr>
                </a:tc>
              </a:tr>
              <a:tr h="190500">
                <a:tc>
                  <a:txBody>
                    <a:bodyPr/>
                    <a:lstStyle/>
                    <a:p>
                      <a:pPr algn="l" fontAlgn="b"/>
                      <a:r>
                        <a:rPr lang="en-US" sz="1100" b="0" i="0" u="none" strike="noStrike">
                          <a:solidFill>
                            <a:srgbClr val="000000"/>
                          </a:solidFill>
                          <a:effectLst/>
                          <a:latin typeface="Calibri"/>
                        </a:rPr>
                        <a:t>Georgia</a:t>
                      </a:r>
                    </a:p>
                  </a:txBody>
                  <a:tcPr marL="9525" marR="9525" marT="9525" marB="0" anchor="b">
                    <a:lnL>
                      <a:noFill/>
                    </a:lnL>
                    <a:lnR w="6350" cap="flat" cmpd="sng" algn="ctr">
                      <a:solidFill>
                        <a:srgbClr val="0F243E"/>
                      </a:solidFill>
                      <a:prstDash val="solid"/>
                      <a:round/>
                      <a:headEnd type="none" w="med" len="med"/>
                      <a:tailEnd type="none" w="med" len="med"/>
                    </a:lnR>
                    <a:lnT>
                      <a:noFill/>
                    </a:lnT>
                    <a:lnB>
                      <a:noFill/>
                    </a:lnB>
                  </a:tcPr>
                </a:tc>
                <a:tc>
                  <a:txBody>
                    <a:bodyPr/>
                    <a:lstStyle/>
                    <a:p>
                      <a:pPr algn="ctr" fontAlgn="b"/>
                      <a:r>
                        <a:rPr lang="en-US" sz="1100" b="0" i="0" u="none" strike="noStrike">
                          <a:solidFill>
                            <a:srgbClr val="000000"/>
                          </a:solidFill>
                          <a:effectLst/>
                          <a:latin typeface="Calibri"/>
                        </a:rPr>
                        <a:t>X</a:t>
                      </a:r>
                    </a:p>
                  </a:txBody>
                  <a:tcPr marL="9525" marR="9525" marT="9525" marB="0" anchor="b">
                    <a:lnL w="6350" cap="flat" cmpd="sng" algn="ctr">
                      <a:solidFill>
                        <a:srgbClr val="0F243E"/>
                      </a:solidFill>
                      <a:prstDash val="solid"/>
                      <a:round/>
                      <a:headEnd type="none" w="med" len="med"/>
                      <a:tailEnd type="none" w="med" len="med"/>
                    </a:lnL>
                    <a:lnR w="6350" cap="flat" cmpd="sng" algn="ctr">
                      <a:solidFill>
                        <a:srgbClr val="0F243E"/>
                      </a:solidFill>
                      <a:prstDash val="solid"/>
                      <a:round/>
                      <a:headEnd type="none" w="med" len="med"/>
                      <a:tailEnd type="none" w="med" len="med"/>
                    </a:lnR>
                    <a:lnT w="6350" cap="flat" cmpd="sng" algn="ctr">
                      <a:solidFill>
                        <a:srgbClr val="0F243E"/>
                      </a:solidFill>
                      <a:prstDash val="solid"/>
                      <a:round/>
                      <a:headEnd type="none" w="med" len="med"/>
                      <a:tailEnd type="none" w="med" len="med"/>
                    </a:lnT>
                    <a:lnB w="6350" cap="flat" cmpd="sng" algn="ctr">
                      <a:solidFill>
                        <a:srgbClr val="0F243E"/>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a:rPr>
                        <a:t>O</a:t>
                      </a:r>
                    </a:p>
                  </a:txBody>
                  <a:tcPr marL="9525" marR="9525" marT="9525" marB="0" anchor="b">
                    <a:lnL w="6350" cap="flat" cmpd="sng" algn="ctr">
                      <a:solidFill>
                        <a:srgbClr val="0F243E"/>
                      </a:solidFill>
                      <a:prstDash val="solid"/>
                      <a:round/>
                      <a:headEnd type="none" w="med" len="med"/>
                      <a:tailEnd type="none" w="med" len="med"/>
                    </a:lnL>
                    <a:lnR w="6350" cap="flat" cmpd="sng" algn="ctr">
                      <a:solidFill>
                        <a:srgbClr val="0F243E"/>
                      </a:solidFill>
                      <a:prstDash val="solid"/>
                      <a:round/>
                      <a:headEnd type="none" w="med" len="med"/>
                      <a:tailEnd type="none" w="med" len="med"/>
                    </a:lnR>
                    <a:lnT w="6350" cap="flat" cmpd="sng" algn="ctr">
                      <a:solidFill>
                        <a:srgbClr val="0F243E"/>
                      </a:solidFill>
                      <a:prstDash val="solid"/>
                      <a:round/>
                      <a:headEnd type="none" w="med" len="med"/>
                      <a:tailEnd type="none" w="med" len="med"/>
                    </a:lnT>
                    <a:lnB w="6350" cap="flat" cmpd="sng" algn="ctr">
                      <a:solidFill>
                        <a:srgbClr val="0F243E"/>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a:rPr>
                        <a:t>X</a:t>
                      </a:r>
                    </a:p>
                  </a:txBody>
                  <a:tcPr marL="9525" marR="9525" marT="9525" marB="0" anchor="b">
                    <a:lnL w="6350" cap="flat" cmpd="sng" algn="ctr">
                      <a:solidFill>
                        <a:srgbClr val="0F243E"/>
                      </a:solidFill>
                      <a:prstDash val="solid"/>
                      <a:round/>
                      <a:headEnd type="none" w="med" len="med"/>
                      <a:tailEnd type="none" w="med" len="med"/>
                    </a:lnL>
                    <a:lnR w="6350" cap="flat" cmpd="sng" algn="ctr">
                      <a:solidFill>
                        <a:srgbClr val="0F243E"/>
                      </a:solidFill>
                      <a:prstDash val="solid"/>
                      <a:round/>
                      <a:headEnd type="none" w="med" len="med"/>
                      <a:tailEnd type="none" w="med" len="med"/>
                    </a:lnR>
                    <a:lnT w="6350" cap="flat" cmpd="sng" algn="ctr">
                      <a:solidFill>
                        <a:srgbClr val="0F243E"/>
                      </a:solidFill>
                      <a:prstDash val="solid"/>
                      <a:round/>
                      <a:headEnd type="none" w="med" len="med"/>
                      <a:tailEnd type="none" w="med" len="med"/>
                    </a:lnT>
                    <a:lnB w="6350" cap="flat" cmpd="sng" algn="ctr">
                      <a:solidFill>
                        <a:srgbClr val="0F243E"/>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a:rPr>
                        <a:t>X</a:t>
                      </a:r>
                    </a:p>
                  </a:txBody>
                  <a:tcPr marL="9525" marR="9525" marT="9525" marB="0" anchor="b">
                    <a:lnL w="6350" cap="flat" cmpd="sng" algn="ctr">
                      <a:solidFill>
                        <a:srgbClr val="0F243E"/>
                      </a:solidFill>
                      <a:prstDash val="solid"/>
                      <a:round/>
                      <a:headEnd type="none" w="med" len="med"/>
                      <a:tailEnd type="none" w="med" len="med"/>
                    </a:lnL>
                    <a:lnR w="6350" cap="flat" cmpd="sng" algn="ctr">
                      <a:solidFill>
                        <a:srgbClr val="0F243E"/>
                      </a:solidFill>
                      <a:prstDash val="solid"/>
                      <a:round/>
                      <a:headEnd type="none" w="med" len="med"/>
                      <a:tailEnd type="none" w="med" len="med"/>
                    </a:lnR>
                    <a:lnT w="6350" cap="flat" cmpd="sng" algn="ctr">
                      <a:solidFill>
                        <a:srgbClr val="0F243E"/>
                      </a:solidFill>
                      <a:prstDash val="solid"/>
                      <a:round/>
                      <a:headEnd type="none" w="med" len="med"/>
                      <a:tailEnd type="none" w="med" len="med"/>
                    </a:lnT>
                    <a:lnB w="6350" cap="flat" cmpd="sng" algn="ctr">
                      <a:solidFill>
                        <a:srgbClr val="0F243E"/>
                      </a:solidFill>
                      <a:prstDash val="solid"/>
                      <a:round/>
                      <a:headEnd type="none" w="med" len="med"/>
                      <a:tailEnd type="none" w="med" len="med"/>
                    </a:lnB>
                  </a:tcPr>
                </a:tc>
              </a:tr>
              <a:tr h="190500">
                <a:tc>
                  <a:txBody>
                    <a:bodyPr/>
                    <a:lstStyle/>
                    <a:p>
                      <a:pPr algn="l" fontAlgn="b"/>
                      <a:r>
                        <a:rPr lang="en-US" sz="1100" b="0" i="0" u="none" strike="noStrike">
                          <a:solidFill>
                            <a:srgbClr val="000000"/>
                          </a:solidFill>
                          <a:effectLst/>
                          <a:latin typeface="Calibri"/>
                        </a:rPr>
                        <a:t>Tina</a:t>
                      </a:r>
                    </a:p>
                  </a:txBody>
                  <a:tcPr marL="9525" marR="9525" marT="9525" marB="0" anchor="b">
                    <a:lnL>
                      <a:noFill/>
                    </a:lnL>
                    <a:lnR w="6350" cap="flat" cmpd="sng" algn="ctr">
                      <a:solidFill>
                        <a:srgbClr val="0F243E"/>
                      </a:solidFill>
                      <a:prstDash val="solid"/>
                      <a:round/>
                      <a:headEnd type="none" w="med" len="med"/>
                      <a:tailEnd type="none" w="med" len="med"/>
                    </a:lnR>
                    <a:lnT>
                      <a:noFill/>
                    </a:lnT>
                    <a:lnB>
                      <a:noFill/>
                    </a:lnB>
                  </a:tcPr>
                </a:tc>
                <a:tc>
                  <a:txBody>
                    <a:bodyPr/>
                    <a:lstStyle/>
                    <a:p>
                      <a:pPr algn="ctr" fontAlgn="b"/>
                      <a:r>
                        <a:rPr lang="en-US" sz="1100" b="0" i="0" u="none" strike="noStrike">
                          <a:solidFill>
                            <a:srgbClr val="000000"/>
                          </a:solidFill>
                          <a:effectLst/>
                          <a:latin typeface="Calibri"/>
                        </a:rPr>
                        <a:t>X</a:t>
                      </a:r>
                    </a:p>
                  </a:txBody>
                  <a:tcPr marL="9525" marR="9525" marT="9525" marB="0" anchor="b">
                    <a:lnL w="6350" cap="flat" cmpd="sng" algn="ctr">
                      <a:solidFill>
                        <a:srgbClr val="0F243E"/>
                      </a:solidFill>
                      <a:prstDash val="solid"/>
                      <a:round/>
                      <a:headEnd type="none" w="med" len="med"/>
                      <a:tailEnd type="none" w="med" len="med"/>
                    </a:lnL>
                    <a:lnR w="6350" cap="flat" cmpd="sng" algn="ctr">
                      <a:solidFill>
                        <a:srgbClr val="0F243E"/>
                      </a:solidFill>
                      <a:prstDash val="solid"/>
                      <a:round/>
                      <a:headEnd type="none" w="med" len="med"/>
                      <a:tailEnd type="none" w="med" len="med"/>
                    </a:lnR>
                    <a:lnT w="6350" cap="flat" cmpd="sng" algn="ctr">
                      <a:solidFill>
                        <a:srgbClr val="0F243E"/>
                      </a:solidFill>
                      <a:prstDash val="solid"/>
                      <a:round/>
                      <a:headEnd type="none" w="med" len="med"/>
                      <a:tailEnd type="none" w="med" len="med"/>
                    </a:lnT>
                    <a:lnB w="6350" cap="flat" cmpd="sng" algn="ctr">
                      <a:solidFill>
                        <a:srgbClr val="0F243E"/>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a:rPr>
                        <a:t>X</a:t>
                      </a:r>
                    </a:p>
                  </a:txBody>
                  <a:tcPr marL="9525" marR="9525" marT="9525" marB="0" anchor="b">
                    <a:lnL w="6350" cap="flat" cmpd="sng" algn="ctr">
                      <a:solidFill>
                        <a:srgbClr val="0F243E"/>
                      </a:solidFill>
                      <a:prstDash val="solid"/>
                      <a:round/>
                      <a:headEnd type="none" w="med" len="med"/>
                      <a:tailEnd type="none" w="med" len="med"/>
                    </a:lnL>
                    <a:lnR w="6350" cap="flat" cmpd="sng" algn="ctr">
                      <a:solidFill>
                        <a:srgbClr val="0F243E"/>
                      </a:solidFill>
                      <a:prstDash val="solid"/>
                      <a:round/>
                      <a:headEnd type="none" w="med" len="med"/>
                      <a:tailEnd type="none" w="med" len="med"/>
                    </a:lnR>
                    <a:lnT w="6350" cap="flat" cmpd="sng" algn="ctr">
                      <a:solidFill>
                        <a:srgbClr val="0F243E"/>
                      </a:solidFill>
                      <a:prstDash val="solid"/>
                      <a:round/>
                      <a:headEnd type="none" w="med" len="med"/>
                      <a:tailEnd type="none" w="med" len="med"/>
                    </a:lnT>
                    <a:lnB w="6350" cap="flat" cmpd="sng" algn="ctr">
                      <a:solidFill>
                        <a:srgbClr val="0F243E"/>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a:rPr>
                        <a:t>O</a:t>
                      </a:r>
                    </a:p>
                  </a:txBody>
                  <a:tcPr marL="9525" marR="9525" marT="9525" marB="0" anchor="b">
                    <a:lnL w="6350" cap="flat" cmpd="sng" algn="ctr">
                      <a:solidFill>
                        <a:srgbClr val="0F243E"/>
                      </a:solidFill>
                      <a:prstDash val="solid"/>
                      <a:round/>
                      <a:headEnd type="none" w="med" len="med"/>
                      <a:tailEnd type="none" w="med" len="med"/>
                    </a:lnL>
                    <a:lnR w="6350" cap="flat" cmpd="sng" algn="ctr">
                      <a:solidFill>
                        <a:srgbClr val="0F243E"/>
                      </a:solidFill>
                      <a:prstDash val="solid"/>
                      <a:round/>
                      <a:headEnd type="none" w="med" len="med"/>
                      <a:tailEnd type="none" w="med" len="med"/>
                    </a:lnR>
                    <a:lnT w="6350" cap="flat" cmpd="sng" algn="ctr">
                      <a:solidFill>
                        <a:srgbClr val="0F243E"/>
                      </a:solidFill>
                      <a:prstDash val="solid"/>
                      <a:round/>
                      <a:headEnd type="none" w="med" len="med"/>
                      <a:tailEnd type="none" w="med" len="med"/>
                    </a:lnT>
                    <a:lnB w="6350" cap="flat" cmpd="sng" algn="ctr">
                      <a:solidFill>
                        <a:srgbClr val="0F243E"/>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a:rPr>
                        <a:t>X</a:t>
                      </a:r>
                    </a:p>
                  </a:txBody>
                  <a:tcPr marL="9525" marR="9525" marT="9525" marB="0" anchor="b">
                    <a:lnL w="6350" cap="flat" cmpd="sng" algn="ctr">
                      <a:solidFill>
                        <a:srgbClr val="0F243E"/>
                      </a:solidFill>
                      <a:prstDash val="solid"/>
                      <a:round/>
                      <a:headEnd type="none" w="med" len="med"/>
                      <a:tailEnd type="none" w="med" len="med"/>
                    </a:lnL>
                    <a:lnR w="6350" cap="flat" cmpd="sng" algn="ctr">
                      <a:solidFill>
                        <a:srgbClr val="0F243E"/>
                      </a:solidFill>
                      <a:prstDash val="solid"/>
                      <a:round/>
                      <a:headEnd type="none" w="med" len="med"/>
                      <a:tailEnd type="none" w="med" len="med"/>
                    </a:lnR>
                    <a:lnT w="6350" cap="flat" cmpd="sng" algn="ctr">
                      <a:solidFill>
                        <a:srgbClr val="0F243E"/>
                      </a:solidFill>
                      <a:prstDash val="solid"/>
                      <a:round/>
                      <a:headEnd type="none" w="med" len="med"/>
                      <a:tailEnd type="none" w="med" len="med"/>
                    </a:lnT>
                    <a:lnB w="6350" cap="flat" cmpd="sng" algn="ctr">
                      <a:solidFill>
                        <a:srgbClr val="0F243E"/>
                      </a:solidFill>
                      <a:prstDash val="solid"/>
                      <a:round/>
                      <a:headEnd type="none" w="med" len="med"/>
                      <a:tailEnd type="none" w="med" len="med"/>
                    </a:lnB>
                  </a:tcPr>
                </a:tc>
              </a:tr>
              <a:tr h="190500">
                <a:tc>
                  <a:txBody>
                    <a:bodyPr/>
                    <a:lstStyle/>
                    <a:p>
                      <a:pPr algn="l" fontAlgn="b"/>
                      <a:r>
                        <a:rPr lang="en-US" sz="1100" b="0" i="0" u="none" strike="noStrike">
                          <a:solidFill>
                            <a:srgbClr val="000000"/>
                          </a:solidFill>
                          <a:effectLst/>
                          <a:latin typeface="Calibri"/>
                        </a:rPr>
                        <a:t>Penelope</a:t>
                      </a:r>
                    </a:p>
                  </a:txBody>
                  <a:tcPr marL="9525" marR="9525" marT="9525" marB="0" anchor="b">
                    <a:lnL>
                      <a:noFill/>
                    </a:lnL>
                    <a:lnR w="6350" cap="flat" cmpd="sng" algn="ctr">
                      <a:solidFill>
                        <a:srgbClr val="0F243E"/>
                      </a:solidFill>
                      <a:prstDash val="solid"/>
                      <a:round/>
                      <a:headEnd type="none" w="med" len="med"/>
                      <a:tailEnd type="none" w="med" len="med"/>
                    </a:lnR>
                    <a:lnT>
                      <a:noFill/>
                    </a:lnT>
                    <a:lnB>
                      <a:noFill/>
                    </a:lnB>
                  </a:tcPr>
                </a:tc>
                <a:tc>
                  <a:txBody>
                    <a:bodyPr/>
                    <a:lstStyle/>
                    <a:p>
                      <a:pPr algn="ctr" fontAlgn="b"/>
                      <a:r>
                        <a:rPr lang="en-US" sz="1100" b="0" i="0" u="none" strike="noStrike">
                          <a:solidFill>
                            <a:srgbClr val="000000"/>
                          </a:solidFill>
                          <a:effectLst/>
                          <a:latin typeface="Calibri"/>
                        </a:rPr>
                        <a:t>X</a:t>
                      </a:r>
                    </a:p>
                  </a:txBody>
                  <a:tcPr marL="9525" marR="9525" marT="9525" marB="0" anchor="b">
                    <a:lnL w="6350" cap="flat" cmpd="sng" algn="ctr">
                      <a:solidFill>
                        <a:srgbClr val="0F243E"/>
                      </a:solidFill>
                      <a:prstDash val="solid"/>
                      <a:round/>
                      <a:headEnd type="none" w="med" len="med"/>
                      <a:tailEnd type="none" w="med" len="med"/>
                    </a:lnL>
                    <a:lnR w="6350" cap="flat" cmpd="sng" algn="ctr">
                      <a:solidFill>
                        <a:srgbClr val="0F243E"/>
                      </a:solidFill>
                      <a:prstDash val="solid"/>
                      <a:round/>
                      <a:headEnd type="none" w="med" len="med"/>
                      <a:tailEnd type="none" w="med" len="med"/>
                    </a:lnR>
                    <a:lnT w="6350" cap="flat" cmpd="sng" algn="ctr">
                      <a:solidFill>
                        <a:srgbClr val="0F243E"/>
                      </a:solidFill>
                      <a:prstDash val="solid"/>
                      <a:round/>
                      <a:headEnd type="none" w="med" len="med"/>
                      <a:tailEnd type="none" w="med" len="med"/>
                    </a:lnT>
                    <a:lnB w="6350" cap="flat" cmpd="sng" algn="ctr">
                      <a:solidFill>
                        <a:srgbClr val="0F243E"/>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a:rPr>
                        <a:t>X</a:t>
                      </a:r>
                    </a:p>
                  </a:txBody>
                  <a:tcPr marL="9525" marR="9525" marT="9525" marB="0" anchor="b">
                    <a:lnL w="6350" cap="flat" cmpd="sng" algn="ctr">
                      <a:solidFill>
                        <a:srgbClr val="0F243E"/>
                      </a:solidFill>
                      <a:prstDash val="solid"/>
                      <a:round/>
                      <a:headEnd type="none" w="med" len="med"/>
                      <a:tailEnd type="none" w="med" len="med"/>
                    </a:lnL>
                    <a:lnR w="6350" cap="flat" cmpd="sng" algn="ctr">
                      <a:solidFill>
                        <a:srgbClr val="0F243E"/>
                      </a:solidFill>
                      <a:prstDash val="solid"/>
                      <a:round/>
                      <a:headEnd type="none" w="med" len="med"/>
                      <a:tailEnd type="none" w="med" len="med"/>
                    </a:lnR>
                    <a:lnT w="6350" cap="flat" cmpd="sng" algn="ctr">
                      <a:solidFill>
                        <a:srgbClr val="0F243E"/>
                      </a:solidFill>
                      <a:prstDash val="solid"/>
                      <a:round/>
                      <a:headEnd type="none" w="med" len="med"/>
                      <a:tailEnd type="none" w="med" len="med"/>
                    </a:lnT>
                    <a:lnB w="6350" cap="flat" cmpd="sng" algn="ctr">
                      <a:solidFill>
                        <a:srgbClr val="0F243E"/>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a:rPr>
                        <a:t>X</a:t>
                      </a:r>
                    </a:p>
                  </a:txBody>
                  <a:tcPr marL="9525" marR="9525" marT="9525" marB="0" anchor="b">
                    <a:lnL w="6350" cap="flat" cmpd="sng" algn="ctr">
                      <a:solidFill>
                        <a:srgbClr val="0F243E"/>
                      </a:solidFill>
                      <a:prstDash val="solid"/>
                      <a:round/>
                      <a:headEnd type="none" w="med" len="med"/>
                      <a:tailEnd type="none" w="med" len="med"/>
                    </a:lnL>
                    <a:lnR w="6350" cap="flat" cmpd="sng" algn="ctr">
                      <a:solidFill>
                        <a:srgbClr val="0F243E"/>
                      </a:solidFill>
                      <a:prstDash val="solid"/>
                      <a:round/>
                      <a:headEnd type="none" w="med" len="med"/>
                      <a:tailEnd type="none" w="med" len="med"/>
                    </a:lnR>
                    <a:lnT w="6350" cap="flat" cmpd="sng" algn="ctr">
                      <a:solidFill>
                        <a:srgbClr val="0F243E"/>
                      </a:solidFill>
                      <a:prstDash val="solid"/>
                      <a:round/>
                      <a:headEnd type="none" w="med" len="med"/>
                      <a:tailEnd type="none" w="med" len="med"/>
                    </a:lnT>
                    <a:lnB w="6350" cap="flat" cmpd="sng" algn="ctr">
                      <a:solidFill>
                        <a:srgbClr val="0F243E"/>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a:rPr>
                        <a:t>O</a:t>
                      </a:r>
                    </a:p>
                  </a:txBody>
                  <a:tcPr marL="9525" marR="9525" marT="9525" marB="0" anchor="b">
                    <a:lnL w="6350" cap="flat" cmpd="sng" algn="ctr">
                      <a:solidFill>
                        <a:srgbClr val="0F243E"/>
                      </a:solidFill>
                      <a:prstDash val="solid"/>
                      <a:round/>
                      <a:headEnd type="none" w="med" len="med"/>
                      <a:tailEnd type="none" w="med" len="med"/>
                    </a:lnL>
                    <a:lnR w="6350" cap="flat" cmpd="sng" algn="ctr">
                      <a:solidFill>
                        <a:srgbClr val="0F243E"/>
                      </a:solidFill>
                      <a:prstDash val="solid"/>
                      <a:round/>
                      <a:headEnd type="none" w="med" len="med"/>
                      <a:tailEnd type="none" w="med" len="med"/>
                    </a:lnR>
                    <a:lnT w="6350" cap="flat" cmpd="sng" algn="ctr">
                      <a:solidFill>
                        <a:srgbClr val="0F243E"/>
                      </a:solidFill>
                      <a:prstDash val="solid"/>
                      <a:round/>
                      <a:headEnd type="none" w="med" len="med"/>
                      <a:tailEnd type="none" w="med" len="med"/>
                    </a:lnT>
                    <a:lnB w="6350" cap="flat" cmpd="sng" algn="ctr">
                      <a:solidFill>
                        <a:srgbClr val="0F243E"/>
                      </a:solidFill>
                      <a:prstDash val="solid"/>
                      <a:round/>
                      <a:headEnd type="none" w="med" len="med"/>
                      <a:tailEnd type="none" w="med" len="med"/>
                    </a:lnB>
                  </a:tcPr>
                </a:tc>
              </a:tr>
              <a:tr h="190500">
                <a:tc>
                  <a:txBody>
                    <a:bodyPr/>
                    <a:lstStyle/>
                    <a:p>
                      <a:pPr algn="l" fontAlgn="b"/>
                      <a:r>
                        <a:rPr lang="en-US" sz="1100" b="0" i="0" u="none" strike="noStrike">
                          <a:solidFill>
                            <a:srgbClr val="000000"/>
                          </a:solidFill>
                          <a:effectLst/>
                          <a:latin typeface="Calibri"/>
                        </a:rPr>
                        <a:t>Donna</a:t>
                      </a:r>
                    </a:p>
                  </a:txBody>
                  <a:tcPr marL="9525" marR="9525" marT="9525" marB="0" anchor="b">
                    <a:lnL>
                      <a:noFill/>
                    </a:lnL>
                    <a:lnR w="6350" cap="flat" cmpd="sng" algn="ctr">
                      <a:solidFill>
                        <a:srgbClr val="0F243E"/>
                      </a:solidFill>
                      <a:prstDash val="solid"/>
                      <a:round/>
                      <a:headEnd type="none" w="med" len="med"/>
                      <a:tailEnd type="none" w="med" len="med"/>
                    </a:lnR>
                    <a:lnT>
                      <a:noFill/>
                    </a:lnT>
                    <a:lnB>
                      <a:noFill/>
                    </a:lnB>
                  </a:tcPr>
                </a:tc>
                <a:tc>
                  <a:txBody>
                    <a:bodyPr/>
                    <a:lstStyle/>
                    <a:p>
                      <a:pPr algn="ctr" fontAlgn="b"/>
                      <a:r>
                        <a:rPr lang="en-US" sz="1100" b="0" i="0" u="none" strike="noStrike">
                          <a:solidFill>
                            <a:srgbClr val="000000"/>
                          </a:solidFill>
                          <a:effectLst/>
                          <a:latin typeface="Calibri"/>
                        </a:rPr>
                        <a:t>O</a:t>
                      </a:r>
                    </a:p>
                  </a:txBody>
                  <a:tcPr marL="9525" marR="9525" marT="9525" marB="0" anchor="b">
                    <a:lnL w="6350" cap="flat" cmpd="sng" algn="ctr">
                      <a:solidFill>
                        <a:srgbClr val="0F243E"/>
                      </a:solidFill>
                      <a:prstDash val="solid"/>
                      <a:round/>
                      <a:headEnd type="none" w="med" len="med"/>
                      <a:tailEnd type="none" w="med" len="med"/>
                    </a:lnL>
                    <a:lnR w="6350" cap="flat" cmpd="sng" algn="ctr">
                      <a:solidFill>
                        <a:srgbClr val="0F243E"/>
                      </a:solidFill>
                      <a:prstDash val="solid"/>
                      <a:round/>
                      <a:headEnd type="none" w="med" len="med"/>
                      <a:tailEnd type="none" w="med" len="med"/>
                    </a:lnR>
                    <a:lnT w="6350" cap="flat" cmpd="sng" algn="ctr">
                      <a:solidFill>
                        <a:srgbClr val="0F243E"/>
                      </a:solidFill>
                      <a:prstDash val="solid"/>
                      <a:round/>
                      <a:headEnd type="none" w="med" len="med"/>
                      <a:tailEnd type="none" w="med" len="med"/>
                    </a:lnT>
                    <a:lnB w="6350" cap="flat" cmpd="sng" algn="ctr">
                      <a:solidFill>
                        <a:srgbClr val="0F243E"/>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a:rPr>
                        <a:t>X</a:t>
                      </a:r>
                    </a:p>
                  </a:txBody>
                  <a:tcPr marL="9525" marR="9525" marT="9525" marB="0" anchor="b">
                    <a:lnL w="6350" cap="flat" cmpd="sng" algn="ctr">
                      <a:solidFill>
                        <a:srgbClr val="0F243E"/>
                      </a:solidFill>
                      <a:prstDash val="solid"/>
                      <a:round/>
                      <a:headEnd type="none" w="med" len="med"/>
                      <a:tailEnd type="none" w="med" len="med"/>
                    </a:lnL>
                    <a:lnR w="6350" cap="flat" cmpd="sng" algn="ctr">
                      <a:solidFill>
                        <a:srgbClr val="0F243E"/>
                      </a:solidFill>
                      <a:prstDash val="solid"/>
                      <a:round/>
                      <a:headEnd type="none" w="med" len="med"/>
                      <a:tailEnd type="none" w="med" len="med"/>
                    </a:lnR>
                    <a:lnT w="6350" cap="flat" cmpd="sng" algn="ctr">
                      <a:solidFill>
                        <a:srgbClr val="0F243E"/>
                      </a:solidFill>
                      <a:prstDash val="solid"/>
                      <a:round/>
                      <a:headEnd type="none" w="med" len="med"/>
                      <a:tailEnd type="none" w="med" len="med"/>
                    </a:lnT>
                    <a:lnB w="6350" cap="flat" cmpd="sng" algn="ctr">
                      <a:solidFill>
                        <a:srgbClr val="0F243E"/>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a:rPr>
                        <a:t>X</a:t>
                      </a:r>
                    </a:p>
                  </a:txBody>
                  <a:tcPr marL="9525" marR="9525" marT="9525" marB="0" anchor="b">
                    <a:lnL w="6350" cap="flat" cmpd="sng" algn="ctr">
                      <a:solidFill>
                        <a:srgbClr val="0F243E"/>
                      </a:solidFill>
                      <a:prstDash val="solid"/>
                      <a:round/>
                      <a:headEnd type="none" w="med" len="med"/>
                      <a:tailEnd type="none" w="med" len="med"/>
                    </a:lnL>
                    <a:lnR w="6350" cap="flat" cmpd="sng" algn="ctr">
                      <a:solidFill>
                        <a:srgbClr val="0F243E"/>
                      </a:solidFill>
                      <a:prstDash val="solid"/>
                      <a:round/>
                      <a:headEnd type="none" w="med" len="med"/>
                      <a:tailEnd type="none" w="med" len="med"/>
                    </a:lnR>
                    <a:lnT w="6350" cap="flat" cmpd="sng" algn="ctr">
                      <a:solidFill>
                        <a:srgbClr val="0F243E"/>
                      </a:solidFill>
                      <a:prstDash val="solid"/>
                      <a:round/>
                      <a:headEnd type="none" w="med" len="med"/>
                      <a:tailEnd type="none" w="med" len="med"/>
                    </a:lnT>
                    <a:lnB w="6350" cap="flat" cmpd="sng" algn="ctr">
                      <a:solidFill>
                        <a:srgbClr val="0F243E"/>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a:rPr>
                        <a:t>X</a:t>
                      </a:r>
                    </a:p>
                  </a:txBody>
                  <a:tcPr marL="9525" marR="9525" marT="9525" marB="0" anchor="b">
                    <a:lnL w="6350" cap="flat" cmpd="sng" algn="ctr">
                      <a:solidFill>
                        <a:srgbClr val="0F243E"/>
                      </a:solidFill>
                      <a:prstDash val="solid"/>
                      <a:round/>
                      <a:headEnd type="none" w="med" len="med"/>
                      <a:tailEnd type="none" w="med" len="med"/>
                    </a:lnL>
                    <a:lnR w="6350" cap="flat" cmpd="sng" algn="ctr">
                      <a:solidFill>
                        <a:srgbClr val="0F243E"/>
                      </a:solidFill>
                      <a:prstDash val="solid"/>
                      <a:round/>
                      <a:headEnd type="none" w="med" len="med"/>
                      <a:tailEnd type="none" w="med" len="med"/>
                    </a:lnR>
                    <a:lnT w="6350" cap="flat" cmpd="sng" algn="ctr">
                      <a:solidFill>
                        <a:srgbClr val="0F243E"/>
                      </a:solidFill>
                      <a:prstDash val="solid"/>
                      <a:round/>
                      <a:headEnd type="none" w="med" len="med"/>
                      <a:tailEnd type="none" w="med" len="med"/>
                    </a:lnT>
                    <a:lnB w="6350" cap="flat" cmpd="sng" algn="ctr">
                      <a:solidFill>
                        <a:srgbClr val="0F243E"/>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4227902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par>
                                <p:cTn id="8" presetID="10" presetClass="entr" presetSubtype="0" fill="hold"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fade">
                                      <p:cBhvr>
                                        <p:cTn id="10"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5"/>
          <p:cNvSpPr>
            <a:spLocks noGrp="1"/>
          </p:cNvSpPr>
          <p:nvPr>
            <p:ph type="subTitle" idx="1"/>
          </p:nvPr>
        </p:nvSpPr>
        <p:spPr>
          <a:xfrm>
            <a:off x="1295400" y="304800"/>
            <a:ext cx="7239000" cy="6313488"/>
          </a:xfrm>
        </p:spPr>
        <p:txBody>
          <a:bodyPr>
            <a:noAutofit/>
          </a:bodyPr>
          <a:lstStyle/>
          <a:p>
            <a:pPr algn="l"/>
            <a:r>
              <a:rPr lang="en-US" b="1" dirty="0" smtClean="0">
                <a:solidFill>
                  <a:schemeClr val="tx1"/>
                </a:solidFill>
              </a:rPr>
              <a:t>Jack, Jimmy, John, and Justin got different grades on the Math test. Jack scored better than John. Jimmy scores lower than Justin but higher than John. Justin scored 5 points higher than Jack. Who did the worst on the test?</a:t>
            </a:r>
            <a:endParaRPr lang="en-US" b="1" dirty="0">
              <a:solidFill>
                <a:schemeClr val="tx1"/>
              </a:solidFill>
            </a:endParaRPr>
          </a:p>
        </p:txBody>
      </p:sp>
      <p:sp>
        <p:nvSpPr>
          <p:cNvPr id="8" name="TextBox 7"/>
          <p:cNvSpPr txBox="1">
            <a:spLocks noChangeArrowheads="1"/>
          </p:cNvSpPr>
          <p:nvPr/>
        </p:nvSpPr>
        <p:spPr bwMode="auto">
          <a:xfrm>
            <a:off x="533400" y="6248400"/>
            <a:ext cx="41910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Book Antiqua" pitchFamily="18" charset="0"/>
              </a:defRPr>
            </a:lvl1pPr>
            <a:lvl2pPr marL="742950" indent="-285750">
              <a:defRPr>
                <a:solidFill>
                  <a:schemeClr val="tx1"/>
                </a:solidFill>
                <a:latin typeface="Book Antiqua" pitchFamily="18" charset="0"/>
              </a:defRPr>
            </a:lvl2pPr>
            <a:lvl3pPr marL="1143000" indent="-228600">
              <a:defRPr>
                <a:solidFill>
                  <a:schemeClr val="tx1"/>
                </a:solidFill>
                <a:latin typeface="Book Antiqua" pitchFamily="18" charset="0"/>
              </a:defRPr>
            </a:lvl3pPr>
            <a:lvl4pPr marL="1600200" indent="-228600">
              <a:defRPr>
                <a:solidFill>
                  <a:schemeClr val="tx1"/>
                </a:solidFill>
                <a:latin typeface="Book Antiqua" pitchFamily="18" charset="0"/>
              </a:defRPr>
            </a:lvl4pPr>
            <a:lvl5pPr marL="2057400" indent="-228600">
              <a:defRPr>
                <a:solidFill>
                  <a:schemeClr val="tx1"/>
                </a:solidFill>
                <a:latin typeface="Book Antiqua" pitchFamily="18" charset="0"/>
              </a:defRPr>
            </a:lvl5pPr>
            <a:lvl6pPr marL="2514600" indent="-228600" fontAlgn="base">
              <a:spcBef>
                <a:spcPct val="0"/>
              </a:spcBef>
              <a:spcAft>
                <a:spcPct val="0"/>
              </a:spcAft>
              <a:defRPr>
                <a:solidFill>
                  <a:schemeClr val="tx1"/>
                </a:solidFill>
                <a:latin typeface="Book Antiqua" pitchFamily="18" charset="0"/>
              </a:defRPr>
            </a:lvl6pPr>
            <a:lvl7pPr marL="2971800" indent="-228600" fontAlgn="base">
              <a:spcBef>
                <a:spcPct val="0"/>
              </a:spcBef>
              <a:spcAft>
                <a:spcPct val="0"/>
              </a:spcAft>
              <a:defRPr>
                <a:solidFill>
                  <a:schemeClr val="tx1"/>
                </a:solidFill>
                <a:latin typeface="Book Antiqua" pitchFamily="18" charset="0"/>
              </a:defRPr>
            </a:lvl7pPr>
            <a:lvl8pPr marL="3429000" indent="-228600" fontAlgn="base">
              <a:spcBef>
                <a:spcPct val="0"/>
              </a:spcBef>
              <a:spcAft>
                <a:spcPct val="0"/>
              </a:spcAft>
              <a:defRPr>
                <a:solidFill>
                  <a:schemeClr val="tx1"/>
                </a:solidFill>
                <a:latin typeface="Book Antiqua" pitchFamily="18" charset="0"/>
              </a:defRPr>
            </a:lvl8pPr>
            <a:lvl9pPr marL="3886200" indent="-228600" fontAlgn="base">
              <a:spcBef>
                <a:spcPct val="0"/>
              </a:spcBef>
              <a:spcAft>
                <a:spcPct val="0"/>
              </a:spcAft>
              <a:defRPr>
                <a:solidFill>
                  <a:schemeClr val="tx1"/>
                </a:solidFill>
                <a:latin typeface="Book Antiqua" pitchFamily="18" charset="0"/>
              </a:defRPr>
            </a:lvl9pPr>
          </a:lstStyle>
          <a:p>
            <a:r>
              <a:rPr lang="en-US" b="1" dirty="0"/>
              <a:t>Answer: </a:t>
            </a:r>
            <a:r>
              <a:rPr lang="en-US" b="1" dirty="0" smtClean="0"/>
              <a:t>John</a:t>
            </a:r>
            <a:endParaRPr lang="en-US" b="1" dirty="0"/>
          </a:p>
          <a:p>
            <a:endParaRPr lang="en-US" dirty="0"/>
          </a:p>
        </p:txBody>
      </p:sp>
      <p:pic>
        <p:nvPicPr>
          <p:cNvPr id="7" name="Picture 6"/>
          <p:cNvPicPr>
            <a:picLocks noChangeAspect="1"/>
          </p:cNvPicPr>
          <p:nvPr/>
        </p:nvPicPr>
        <p:blipFill rotWithShape="1">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l="5152" t="11345" r="4545" b="14139"/>
          <a:stretch/>
        </p:blipFill>
        <p:spPr>
          <a:xfrm>
            <a:off x="5015344" y="5694218"/>
            <a:ext cx="4128656" cy="1108364"/>
          </a:xfrm>
          <a:prstGeom prst="rect">
            <a:avLst/>
          </a:prstGeom>
        </p:spPr>
      </p:pic>
      <p:graphicFrame>
        <p:nvGraphicFramePr>
          <p:cNvPr id="5" name="Table 4"/>
          <p:cNvGraphicFramePr>
            <a:graphicFrameLocks noGrp="1"/>
          </p:cNvGraphicFramePr>
          <p:nvPr/>
        </p:nvGraphicFramePr>
        <p:xfrm>
          <a:off x="3016250" y="3386931"/>
          <a:ext cx="3111500" cy="952500"/>
        </p:xfrm>
        <a:graphic>
          <a:graphicData uri="http://schemas.openxmlformats.org/drawingml/2006/table">
            <a:tbl>
              <a:tblPr/>
              <a:tblGrid>
                <a:gridCol w="673100"/>
                <a:gridCol w="609600"/>
                <a:gridCol w="609600"/>
                <a:gridCol w="609600"/>
                <a:gridCol w="609600"/>
              </a:tblGrid>
              <a:tr h="190500">
                <a:tc>
                  <a:txBody>
                    <a:bodyPr/>
                    <a:lstStyle/>
                    <a:p>
                      <a:pPr algn="l" fontAlgn="b"/>
                      <a:endParaRPr lang="en-US" sz="1100" b="1" i="0" u="none" strike="noStrike">
                        <a:solidFill>
                          <a:srgbClr val="000000"/>
                        </a:solidFill>
                        <a:effectLst/>
                        <a:latin typeface="Calibri"/>
                      </a:endParaRPr>
                    </a:p>
                  </a:txBody>
                  <a:tcPr marL="9525" marR="9525" marT="9525" marB="0" anchor="b">
                    <a:lnL>
                      <a:noFill/>
                    </a:lnL>
                    <a:lnR>
                      <a:noFill/>
                    </a:lnR>
                    <a:lnT>
                      <a:noFill/>
                    </a:lnT>
                    <a:lnB>
                      <a:noFill/>
                    </a:lnB>
                  </a:tcPr>
                </a:tc>
                <a:tc>
                  <a:txBody>
                    <a:bodyPr/>
                    <a:lstStyle/>
                    <a:p>
                      <a:pPr algn="ctr" fontAlgn="b"/>
                      <a:r>
                        <a:rPr lang="en-US" sz="1100" b="1" i="0" u="none" strike="noStrike">
                          <a:solidFill>
                            <a:srgbClr val="000000"/>
                          </a:solidFill>
                          <a:effectLst/>
                          <a:latin typeface="Calibri"/>
                        </a:rPr>
                        <a:t>95</a:t>
                      </a:r>
                    </a:p>
                  </a:txBody>
                  <a:tcPr marL="9525" marR="9525" marT="9525" marB="0" anchor="b">
                    <a:lnL>
                      <a:noFill/>
                    </a:lnL>
                    <a:lnR>
                      <a:noFill/>
                    </a:lnR>
                    <a:lnT>
                      <a:noFill/>
                    </a:lnT>
                    <a:lnB w="6350" cap="flat" cmpd="sng" algn="ctr">
                      <a:solidFill>
                        <a:srgbClr val="0F243E"/>
                      </a:solidFill>
                      <a:prstDash val="solid"/>
                      <a:round/>
                      <a:headEnd type="none" w="med" len="med"/>
                      <a:tailEnd type="none" w="med" len="med"/>
                    </a:lnB>
                  </a:tcPr>
                </a:tc>
                <a:tc>
                  <a:txBody>
                    <a:bodyPr/>
                    <a:lstStyle/>
                    <a:p>
                      <a:pPr algn="ctr" fontAlgn="b"/>
                      <a:r>
                        <a:rPr lang="en-US" sz="1100" b="1" i="0" u="none" strike="noStrike">
                          <a:solidFill>
                            <a:srgbClr val="000000"/>
                          </a:solidFill>
                          <a:effectLst/>
                          <a:latin typeface="Calibri"/>
                        </a:rPr>
                        <a:t>90</a:t>
                      </a:r>
                    </a:p>
                  </a:txBody>
                  <a:tcPr marL="9525" marR="9525" marT="9525" marB="0" anchor="b">
                    <a:lnL>
                      <a:noFill/>
                    </a:lnL>
                    <a:lnR>
                      <a:noFill/>
                    </a:lnR>
                    <a:lnT>
                      <a:noFill/>
                    </a:lnT>
                    <a:lnB w="6350" cap="flat" cmpd="sng" algn="ctr">
                      <a:solidFill>
                        <a:srgbClr val="0F243E"/>
                      </a:solidFill>
                      <a:prstDash val="solid"/>
                      <a:round/>
                      <a:headEnd type="none" w="med" len="med"/>
                      <a:tailEnd type="none" w="med" len="med"/>
                    </a:lnB>
                  </a:tcPr>
                </a:tc>
                <a:tc>
                  <a:txBody>
                    <a:bodyPr/>
                    <a:lstStyle/>
                    <a:p>
                      <a:pPr algn="ctr" fontAlgn="b"/>
                      <a:r>
                        <a:rPr lang="en-US" sz="1100" b="1" i="0" u="none" strike="noStrike">
                          <a:solidFill>
                            <a:srgbClr val="000000"/>
                          </a:solidFill>
                          <a:effectLst/>
                          <a:latin typeface="Calibri"/>
                        </a:rPr>
                        <a:t>87</a:t>
                      </a:r>
                    </a:p>
                  </a:txBody>
                  <a:tcPr marL="9525" marR="9525" marT="9525" marB="0" anchor="b">
                    <a:lnL>
                      <a:noFill/>
                    </a:lnL>
                    <a:lnR>
                      <a:noFill/>
                    </a:lnR>
                    <a:lnT>
                      <a:noFill/>
                    </a:lnT>
                    <a:lnB w="6350" cap="flat" cmpd="sng" algn="ctr">
                      <a:solidFill>
                        <a:srgbClr val="0F243E"/>
                      </a:solidFill>
                      <a:prstDash val="solid"/>
                      <a:round/>
                      <a:headEnd type="none" w="med" len="med"/>
                      <a:tailEnd type="none" w="med" len="med"/>
                    </a:lnB>
                  </a:tcPr>
                </a:tc>
                <a:tc>
                  <a:txBody>
                    <a:bodyPr/>
                    <a:lstStyle/>
                    <a:p>
                      <a:pPr algn="ctr" fontAlgn="b"/>
                      <a:r>
                        <a:rPr lang="en-US" sz="1100" b="1" i="0" u="none" strike="noStrike">
                          <a:solidFill>
                            <a:srgbClr val="000000"/>
                          </a:solidFill>
                          <a:effectLst/>
                          <a:latin typeface="Calibri"/>
                        </a:rPr>
                        <a:t>82</a:t>
                      </a:r>
                    </a:p>
                  </a:txBody>
                  <a:tcPr marL="9525" marR="9525" marT="9525" marB="0" anchor="b">
                    <a:lnL>
                      <a:noFill/>
                    </a:lnL>
                    <a:lnR>
                      <a:noFill/>
                    </a:lnR>
                    <a:lnT>
                      <a:noFill/>
                    </a:lnT>
                    <a:lnB w="6350" cap="flat" cmpd="sng" algn="ctr">
                      <a:solidFill>
                        <a:srgbClr val="0F243E"/>
                      </a:solidFill>
                      <a:prstDash val="solid"/>
                      <a:round/>
                      <a:headEnd type="none" w="med" len="med"/>
                      <a:tailEnd type="none" w="med" len="med"/>
                    </a:lnB>
                  </a:tcPr>
                </a:tc>
              </a:tr>
              <a:tr h="190500">
                <a:tc>
                  <a:txBody>
                    <a:bodyPr/>
                    <a:lstStyle/>
                    <a:p>
                      <a:pPr algn="l" fontAlgn="b"/>
                      <a:r>
                        <a:rPr lang="en-US" sz="1100" b="1" i="0" u="none" strike="noStrike">
                          <a:solidFill>
                            <a:srgbClr val="000000"/>
                          </a:solidFill>
                          <a:effectLst/>
                          <a:latin typeface="Calibri"/>
                        </a:rPr>
                        <a:t>Jack</a:t>
                      </a:r>
                    </a:p>
                  </a:txBody>
                  <a:tcPr marL="9525" marR="9525" marT="9525" marB="0" anchor="b">
                    <a:lnL>
                      <a:noFill/>
                    </a:lnL>
                    <a:lnR w="6350" cap="flat" cmpd="sng" algn="ctr">
                      <a:solidFill>
                        <a:srgbClr val="0F243E"/>
                      </a:solidFill>
                      <a:prstDash val="solid"/>
                      <a:round/>
                      <a:headEnd type="none" w="med" len="med"/>
                      <a:tailEnd type="none" w="med" len="med"/>
                    </a:lnR>
                    <a:lnT>
                      <a:noFill/>
                    </a:lnT>
                    <a:lnB>
                      <a:noFill/>
                    </a:lnB>
                  </a:tcPr>
                </a:tc>
                <a:tc>
                  <a:txBody>
                    <a:bodyPr/>
                    <a:lstStyle/>
                    <a:p>
                      <a:pPr algn="ctr" fontAlgn="b"/>
                      <a:r>
                        <a:rPr lang="en-US" sz="1100" b="1" i="0" u="none" strike="noStrike">
                          <a:solidFill>
                            <a:srgbClr val="000000"/>
                          </a:solidFill>
                          <a:effectLst/>
                          <a:latin typeface="Calibri"/>
                        </a:rPr>
                        <a:t>X</a:t>
                      </a:r>
                    </a:p>
                  </a:txBody>
                  <a:tcPr marL="9525" marR="9525" marT="9525" marB="0" anchor="b">
                    <a:lnL w="6350" cap="flat" cmpd="sng" algn="ctr">
                      <a:solidFill>
                        <a:srgbClr val="0F243E"/>
                      </a:solidFill>
                      <a:prstDash val="solid"/>
                      <a:round/>
                      <a:headEnd type="none" w="med" len="med"/>
                      <a:tailEnd type="none" w="med" len="med"/>
                    </a:lnL>
                    <a:lnR w="6350" cap="flat" cmpd="sng" algn="ctr">
                      <a:solidFill>
                        <a:srgbClr val="0F243E"/>
                      </a:solidFill>
                      <a:prstDash val="solid"/>
                      <a:round/>
                      <a:headEnd type="none" w="med" len="med"/>
                      <a:tailEnd type="none" w="med" len="med"/>
                    </a:lnR>
                    <a:lnT w="6350" cap="flat" cmpd="sng" algn="ctr">
                      <a:solidFill>
                        <a:srgbClr val="0F243E"/>
                      </a:solidFill>
                      <a:prstDash val="solid"/>
                      <a:round/>
                      <a:headEnd type="none" w="med" len="med"/>
                      <a:tailEnd type="none" w="med" len="med"/>
                    </a:lnT>
                    <a:lnB w="6350" cap="flat" cmpd="sng" algn="ctr">
                      <a:solidFill>
                        <a:srgbClr val="0F243E"/>
                      </a:solidFill>
                      <a:prstDash val="solid"/>
                      <a:round/>
                      <a:headEnd type="none" w="med" len="med"/>
                      <a:tailEnd type="none" w="med" len="med"/>
                    </a:lnB>
                  </a:tcPr>
                </a:tc>
                <a:tc>
                  <a:txBody>
                    <a:bodyPr/>
                    <a:lstStyle/>
                    <a:p>
                      <a:pPr algn="ctr" fontAlgn="b"/>
                      <a:r>
                        <a:rPr lang="en-US" sz="1100" b="1" i="0" u="none" strike="noStrike">
                          <a:solidFill>
                            <a:srgbClr val="000000"/>
                          </a:solidFill>
                          <a:effectLst/>
                          <a:latin typeface="Calibri"/>
                        </a:rPr>
                        <a:t>O</a:t>
                      </a:r>
                    </a:p>
                  </a:txBody>
                  <a:tcPr marL="9525" marR="9525" marT="9525" marB="0" anchor="b">
                    <a:lnL w="6350" cap="flat" cmpd="sng" algn="ctr">
                      <a:solidFill>
                        <a:srgbClr val="0F243E"/>
                      </a:solidFill>
                      <a:prstDash val="solid"/>
                      <a:round/>
                      <a:headEnd type="none" w="med" len="med"/>
                      <a:tailEnd type="none" w="med" len="med"/>
                    </a:lnL>
                    <a:lnR w="6350" cap="flat" cmpd="sng" algn="ctr">
                      <a:solidFill>
                        <a:srgbClr val="0F243E"/>
                      </a:solidFill>
                      <a:prstDash val="solid"/>
                      <a:round/>
                      <a:headEnd type="none" w="med" len="med"/>
                      <a:tailEnd type="none" w="med" len="med"/>
                    </a:lnR>
                    <a:lnT w="6350" cap="flat" cmpd="sng" algn="ctr">
                      <a:solidFill>
                        <a:srgbClr val="0F243E"/>
                      </a:solidFill>
                      <a:prstDash val="solid"/>
                      <a:round/>
                      <a:headEnd type="none" w="med" len="med"/>
                      <a:tailEnd type="none" w="med" len="med"/>
                    </a:lnT>
                    <a:lnB w="6350" cap="flat" cmpd="sng" algn="ctr">
                      <a:solidFill>
                        <a:srgbClr val="0F243E"/>
                      </a:solidFill>
                      <a:prstDash val="solid"/>
                      <a:round/>
                      <a:headEnd type="none" w="med" len="med"/>
                      <a:tailEnd type="none" w="med" len="med"/>
                    </a:lnB>
                  </a:tcPr>
                </a:tc>
                <a:tc>
                  <a:txBody>
                    <a:bodyPr/>
                    <a:lstStyle/>
                    <a:p>
                      <a:pPr algn="ctr" fontAlgn="b"/>
                      <a:r>
                        <a:rPr lang="en-US" sz="1100" b="1" i="0" u="none" strike="noStrike">
                          <a:solidFill>
                            <a:srgbClr val="000000"/>
                          </a:solidFill>
                          <a:effectLst/>
                          <a:latin typeface="Calibri"/>
                        </a:rPr>
                        <a:t>X</a:t>
                      </a:r>
                    </a:p>
                  </a:txBody>
                  <a:tcPr marL="9525" marR="9525" marT="9525" marB="0" anchor="b">
                    <a:lnL w="6350" cap="flat" cmpd="sng" algn="ctr">
                      <a:solidFill>
                        <a:srgbClr val="0F243E"/>
                      </a:solidFill>
                      <a:prstDash val="solid"/>
                      <a:round/>
                      <a:headEnd type="none" w="med" len="med"/>
                      <a:tailEnd type="none" w="med" len="med"/>
                    </a:lnL>
                    <a:lnR w="6350" cap="flat" cmpd="sng" algn="ctr">
                      <a:solidFill>
                        <a:srgbClr val="0F243E"/>
                      </a:solidFill>
                      <a:prstDash val="solid"/>
                      <a:round/>
                      <a:headEnd type="none" w="med" len="med"/>
                      <a:tailEnd type="none" w="med" len="med"/>
                    </a:lnR>
                    <a:lnT w="6350" cap="flat" cmpd="sng" algn="ctr">
                      <a:solidFill>
                        <a:srgbClr val="0F243E"/>
                      </a:solidFill>
                      <a:prstDash val="solid"/>
                      <a:round/>
                      <a:headEnd type="none" w="med" len="med"/>
                      <a:tailEnd type="none" w="med" len="med"/>
                    </a:lnT>
                    <a:lnB w="6350" cap="flat" cmpd="sng" algn="ctr">
                      <a:solidFill>
                        <a:srgbClr val="0F243E"/>
                      </a:solidFill>
                      <a:prstDash val="solid"/>
                      <a:round/>
                      <a:headEnd type="none" w="med" len="med"/>
                      <a:tailEnd type="none" w="med" len="med"/>
                    </a:lnB>
                  </a:tcPr>
                </a:tc>
                <a:tc>
                  <a:txBody>
                    <a:bodyPr/>
                    <a:lstStyle/>
                    <a:p>
                      <a:pPr algn="ctr" fontAlgn="b"/>
                      <a:r>
                        <a:rPr lang="en-US" sz="1100" b="1" i="0" u="none" strike="noStrike">
                          <a:solidFill>
                            <a:srgbClr val="000000"/>
                          </a:solidFill>
                          <a:effectLst/>
                          <a:latin typeface="Calibri"/>
                        </a:rPr>
                        <a:t>X</a:t>
                      </a:r>
                    </a:p>
                  </a:txBody>
                  <a:tcPr marL="9525" marR="9525" marT="9525" marB="0" anchor="b">
                    <a:lnL w="6350" cap="flat" cmpd="sng" algn="ctr">
                      <a:solidFill>
                        <a:srgbClr val="0F243E"/>
                      </a:solidFill>
                      <a:prstDash val="solid"/>
                      <a:round/>
                      <a:headEnd type="none" w="med" len="med"/>
                      <a:tailEnd type="none" w="med" len="med"/>
                    </a:lnL>
                    <a:lnR w="6350" cap="flat" cmpd="sng" algn="ctr">
                      <a:solidFill>
                        <a:srgbClr val="0F243E"/>
                      </a:solidFill>
                      <a:prstDash val="solid"/>
                      <a:round/>
                      <a:headEnd type="none" w="med" len="med"/>
                      <a:tailEnd type="none" w="med" len="med"/>
                    </a:lnR>
                    <a:lnT w="6350" cap="flat" cmpd="sng" algn="ctr">
                      <a:solidFill>
                        <a:srgbClr val="0F243E"/>
                      </a:solidFill>
                      <a:prstDash val="solid"/>
                      <a:round/>
                      <a:headEnd type="none" w="med" len="med"/>
                      <a:tailEnd type="none" w="med" len="med"/>
                    </a:lnT>
                    <a:lnB w="6350" cap="flat" cmpd="sng" algn="ctr">
                      <a:solidFill>
                        <a:srgbClr val="0F243E"/>
                      </a:solidFill>
                      <a:prstDash val="solid"/>
                      <a:round/>
                      <a:headEnd type="none" w="med" len="med"/>
                      <a:tailEnd type="none" w="med" len="med"/>
                    </a:lnB>
                  </a:tcPr>
                </a:tc>
              </a:tr>
              <a:tr h="190500">
                <a:tc>
                  <a:txBody>
                    <a:bodyPr/>
                    <a:lstStyle/>
                    <a:p>
                      <a:pPr algn="l" fontAlgn="b"/>
                      <a:r>
                        <a:rPr lang="en-US" sz="1100" b="1" i="0" u="none" strike="noStrike">
                          <a:solidFill>
                            <a:srgbClr val="000000"/>
                          </a:solidFill>
                          <a:effectLst/>
                          <a:latin typeface="Calibri"/>
                        </a:rPr>
                        <a:t>Jimmy</a:t>
                      </a:r>
                    </a:p>
                  </a:txBody>
                  <a:tcPr marL="9525" marR="9525" marT="9525" marB="0" anchor="b">
                    <a:lnL>
                      <a:noFill/>
                    </a:lnL>
                    <a:lnR w="6350" cap="flat" cmpd="sng" algn="ctr">
                      <a:solidFill>
                        <a:srgbClr val="0F243E"/>
                      </a:solidFill>
                      <a:prstDash val="solid"/>
                      <a:round/>
                      <a:headEnd type="none" w="med" len="med"/>
                      <a:tailEnd type="none" w="med" len="med"/>
                    </a:lnR>
                    <a:lnT>
                      <a:noFill/>
                    </a:lnT>
                    <a:lnB>
                      <a:noFill/>
                    </a:lnB>
                  </a:tcPr>
                </a:tc>
                <a:tc>
                  <a:txBody>
                    <a:bodyPr/>
                    <a:lstStyle/>
                    <a:p>
                      <a:pPr algn="ctr" fontAlgn="b"/>
                      <a:r>
                        <a:rPr lang="en-US" sz="1100" b="1" i="0" u="none" strike="noStrike">
                          <a:solidFill>
                            <a:srgbClr val="000000"/>
                          </a:solidFill>
                          <a:effectLst/>
                          <a:latin typeface="Calibri"/>
                        </a:rPr>
                        <a:t>X</a:t>
                      </a:r>
                    </a:p>
                  </a:txBody>
                  <a:tcPr marL="9525" marR="9525" marT="9525" marB="0" anchor="b">
                    <a:lnL w="6350" cap="flat" cmpd="sng" algn="ctr">
                      <a:solidFill>
                        <a:srgbClr val="0F243E"/>
                      </a:solidFill>
                      <a:prstDash val="solid"/>
                      <a:round/>
                      <a:headEnd type="none" w="med" len="med"/>
                      <a:tailEnd type="none" w="med" len="med"/>
                    </a:lnL>
                    <a:lnR w="6350" cap="flat" cmpd="sng" algn="ctr">
                      <a:solidFill>
                        <a:srgbClr val="0F243E"/>
                      </a:solidFill>
                      <a:prstDash val="solid"/>
                      <a:round/>
                      <a:headEnd type="none" w="med" len="med"/>
                      <a:tailEnd type="none" w="med" len="med"/>
                    </a:lnR>
                    <a:lnT w="6350" cap="flat" cmpd="sng" algn="ctr">
                      <a:solidFill>
                        <a:srgbClr val="0F243E"/>
                      </a:solidFill>
                      <a:prstDash val="solid"/>
                      <a:round/>
                      <a:headEnd type="none" w="med" len="med"/>
                      <a:tailEnd type="none" w="med" len="med"/>
                    </a:lnT>
                    <a:lnB w="6350" cap="flat" cmpd="sng" algn="ctr">
                      <a:solidFill>
                        <a:srgbClr val="0F243E"/>
                      </a:solidFill>
                      <a:prstDash val="solid"/>
                      <a:round/>
                      <a:headEnd type="none" w="med" len="med"/>
                      <a:tailEnd type="none" w="med" len="med"/>
                    </a:lnB>
                  </a:tcPr>
                </a:tc>
                <a:tc>
                  <a:txBody>
                    <a:bodyPr/>
                    <a:lstStyle/>
                    <a:p>
                      <a:pPr algn="ctr" fontAlgn="b"/>
                      <a:r>
                        <a:rPr lang="en-US" sz="1100" b="1" i="0" u="none" strike="noStrike">
                          <a:solidFill>
                            <a:srgbClr val="000000"/>
                          </a:solidFill>
                          <a:effectLst/>
                          <a:latin typeface="Calibri"/>
                        </a:rPr>
                        <a:t>X</a:t>
                      </a:r>
                    </a:p>
                  </a:txBody>
                  <a:tcPr marL="9525" marR="9525" marT="9525" marB="0" anchor="b">
                    <a:lnL w="6350" cap="flat" cmpd="sng" algn="ctr">
                      <a:solidFill>
                        <a:srgbClr val="0F243E"/>
                      </a:solidFill>
                      <a:prstDash val="solid"/>
                      <a:round/>
                      <a:headEnd type="none" w="med" len="med"/>
                      <a:tailEnd type="none" w="med" len="med"/>
                    </a:lnL>
                    <a:lnR w="6350" cap="flat" cmpd="sng" algn="ctr">
                      <a:solidFill>
                        <a:srgbClr val="0F243E"/>
                      </a:solidFill>
                      <a:prstDash val="solid"/>
                      <a:round/>
                      <a:headEnd type="none" w="med" len="med"/>
                      <a:tailEnd type="none" w="med" len="med"/>
                    </a:lnR>
                    <a:lnT w="6350" cap="flat" cmpd="sng" algn="ctr">
                      <a:solidFill>
                        <a:srgbClr val="0F243E"/>
                      </a:solidFill>
                      <a:prstDash val="solid"/>
                      <a:round/>
                      <a:headEnd type="none" w="med" len="med"/>
                      <a:tailEnd type="none" w="med" len="med"/>
                    </a:lnT>
                    <a:lnB w="6350" cap="flat" cmpd="sng" algn="ctr">
                      <a:solidFill>
                        <a:srgbClr val="0F243E"/>
                      </a:solidFill>
                      <a:prstDash val="solid"/>
                      <a:round/>
                      <a:headEnd type="none" w="med" len="med"/>
                      <a:tailEnd type="none" w="med" len="med"/>
                    </a:lnB>
                  </a:tcPr>
                </a:tc>
                <a:tc>
                  <a:txBody>
                    <a:bodyPr/>
                    <a:lstStyle/>
                    <a:p>
                      <a:pPr algn="ctr" fontAlgn="b"/>
                      <a:r>
                        <a:rPr lang="en-US" sz="1100" b="1" i="0" u="none" strike="noStrike">
                          <a:solidFill>
                            <a:srgbClr val="000000"/>
                          </a:solidFill>
                          <a:effectLst/>
                          <a:latin typeface="Calibri"/>
                        </a:rPr>
                        <a:t>O</a:t>
                      </a:r>
                    </a:p>
                  </a:txBody>
                  <a:tcPr marL="9525" marR="9525" marT="9525" marB="0" anchor="b">
                    <a:lnL w="6350" cap="flat" cmpd="sng" algn="ctr">
                      <a:solidFill>
                        <a:srgbClr val="0F243E"/>
                      </a:solidFill>
                      <a:prstDash val="solid"/>
                      <a:round/>
                      <a:headEnd type="none" w="med" len="med"/>
                      <a:tailEnd type="none" w="med" len="med"/>
                    </a:lnL>
                    <a:lnR w="6350" cap="flat" cmpd="sng" algn="ctr">
                      <a:solidFill>
                        <a:srgbClr val="0F243E"/>
                      </a:solidFill>
                      <a:prstDash val="solid"/>
                      <a:round/>
                      <a:headEnd type="none" w="med" len="med"/>
                      <a:tailEnd type="none" w="med" len="med"/>
                    </a:lnR>
                    <a:lnT w="6350" cap="flat" cmpd="sng" algn="ctr">
                      <a:solidFill>
                        <a:srgbClr val="0F243E"/>
                      </a:solidFill>
                      <a:prstDash val="solid"/>
                      <a:round/>
                      <a:headEnd type="none" w="med" len="med"/>
                      <a:tailEnd type="none" w="med" len="med"/>
                    </a:lnT>
                    <a:lnB w="6350" cap="flat" cmpd="sng" algn="ctr">
                      <a:solidFill>
                        <a:srgbClr val="0F243E"/>
                      </a:solidFill>
                      <a:prstDash val="solid"/>
                      <a:round/>
                      <a:headEnd type="none" w="med" len="med"/>
                      <a:tailEnd type="none" w="med" len="med"/>
                    </a:lnB>
                  </a:tcPr>
                </a:tc>
                <a:tc>
                  <a:txBody>
                    <a:bodyPr/>
                    <a:lstStyle/>
                    <a:p>
                      <a:pPr algn="ctr" fontAlgn="b"/>
                      <a:r>
                        <a:rPr lang="en-US" sz="1100" b="1" i="0" u="none" strike="noStrike">
                          <a:solidFill>
                            <a:srgbClr val="000000"/>
                          </a:solidFill>
                          <a:effectLst/>
                          <a:latin typeface="Calibri"/>
                        </a:rPr>
                        <a:t>X</a:t>
                      </a:r>
                    </a:p>
                  </a:txBody>
                  <a:tcPr marL="9525" marR="9525" marT="9525" marB="0" anchor="b">
                    <a:lnL w="6350" cap="flat" cmpd="sng" algn="ctr">
                      <a:solidFill>
                        <a:srgbClr val="0F243E"/>
                      </a:solidFill>
                      <a:prstDash val="solid"/>
                      <a:round/>
                      <a:headEnd type="none" w="med" len="med"/>
                      <a:tailEnd type="none" w="med" len="med"/>
                    </a:lnL>
                    <a:lnR w="6350" cap="flat" cmpd="sng" algn="ctr">
                      <a:solidFill>
                        <a:srgbClr val="0F243E"/>
                      </a:solidFill>
                      <a:prstDash val="solid"/>
                      <a:round/>
                      <a:headEnd type="none" w="med" len="med"/>
                      <a:tailEnd type="none" w="med" len="med"/>
                    </a:lnR>
                    <a:lnT w="6350" cap="flat" cmpd="sng" algn="ctr">
                      <a:solidFill>
                        <a:srgbClr val="0F243E"/>
                      </a:solidFill>
                      <a:prstDash val="solid"/>
                      <a:round/>
                      <a:headEnd type="none" w="med" len="med"/>
                      <a:tailEnd type="none" w="med" len="med"/>
                    </a:lnT>
                    <a:lnB w="6350" cap="flat" cmpd="sng" algn="ctr">
                      <a:solidFill>
                        <a:srgbClr val="0F243E"/>
                      </a:solidFill>
                      <a:prstDash val="solid"/>
                      <a:round/>
                      <a:headEnd type="none" w="med" len="med"/>
                      <a:tailEnd type="none" w="med" len="med"/>
                    </a:lnB>
                  </a:tcPr>
                </a:tc>
              </a:tr>
              <a:tr h="190500">
                <a:tc>
                  <a:txBody>
                    <a:bodyPr/>
                    <a:lstStyle/>
                    <a:p>
                      <a:pPr algn="l" fontAlgn="b"/>
                      <a:r>
                        <a:rPr lang="en-US" sz="1100" b="1" i="0" u="none" strike="noStrike">
                          <a:solidFill>
                            <a:srgbClr val="000000"/>
                          </a:solidFill>
                          <a:effectLst/>
                          <a:latin typeface="Calibri"/>
                        </a:rPr>
                        <a:t>John</a:t>
                      </a:r>
                    </a:p>
                  </a:txBody>
                  <a:tcPr marL="9525" marR="9525" marT="9525" marB="0" anchor="b">
                    <a:lnL>
                      <a:noFill/>
                    </a:lnL>
                    <a:lnR w="6350" cap="flat" cmpd="sng" algn="ctr">
                      <a:solidFill>
                        <a:srgbClr val="0F243E"/>
                      </a:solidFill>
                      <a:prstDash val="solid"/>
                      <a:round/>
                      <a:headEnd type="none" w="med" len="med"/>
                      <a:tailEnd type="none" w="med" len="med"/>
                    </a:lnR>
                    <a:lnT>
                      <a:noFill/>
                    </a:lnT>
                    <a:lnB>
                      <a:noFill/>
                    </a:lnB>
                  </a:tcPr>
                </a:tc>
                <a:tc>
                  <a:txBody>
                    <a:bodyPr/>
                    <a:lstStyle/>
                    <a:p>
                      <a:pPr algn="ctr" fontAlgn="b"/>
                      <a:r>
                        <a:rPr lang="en-US" sz="1100" b="1" i="0" u="none" strike="noStrike">
                          <a:solidFill>
                            <a:srgbClr val="000000"/>
                          </a:solidFill>
                          <a:effectLst/>
                          <a:latin typeface="Calibri"/>
                        </a:rPr>
                        <a:t>X</a:t>
                      </a:r>
                    </a:p>
                  </a:txBody>
                  <a:tcPr marL="9525" marR="9525" marT="9525" marB="0" anchor="b">
                    <a:lnL w="6350" cap="flat" cmpd="sng" algn="ctr">
                      <a:solidFill>
                        <a:srgbClr val="0F243E"/>
                      </a:solidFill>
                      <a:prstDash val="solid"/>
                      <a:round/>
                      <a:headEnd type="none" w="med" len="med"/>
                      <a:tailEnd type="none" w="med" len="med"/>
                    </a:lnL>
                    <a:lnR w="6350" cap="flat" cmpd="sng" algn="ctr">
                      <a:solidFill>
                        <a:srgbClr val="0F243E"/>
                      </a:solidFill>
                      <a:prstDash val="solid"/>
                      <a:round/>
                      <a:headEnd type="none" w="med" len="med"/>
                      <a:tailEnd type="none" w="med" len="med"/>
                    </a:lnR>
                    <a:lnT w="6350" cap="flat" cmpd="sng" algn="ctr">
                      <a:solidFill>
                        <a:srgbClr val="0F243E"/>
                      </a:solidFill>
                      <a:prstDash val="solid"/>
                      <a:round/>
                      <a:headEnd type="none" w="med" len="med"/>
                      <a:tailEnd type="none" w="med" len="med"/>
                    </a:lnT>
                    <a:lnB w="6350" cap="flat" cmpd="sng" algn="ctr">
                      <a:solidFill>
                        <a:srgbClr val="0F243E"/>
                      </a:solidFill>
                      <a:prstDash val="solid"/>
                      <a:round/>
                      <a:headEnd type="none" w="med" len="med"/>
                      <a:tailEnd type="none" w="med" len="med"/>
                    </a:lnB>
                  </a:tcPr>
                </a:tc>
                <a:tc>
                  <a:txBody>
                    <a:bodyPr/>
                    <a:lstStyle/>
                    <a:p>
                      <a:pPr algn="ctr" fontAlgn="b"/>
                      <a:r>
                        <a:rPr lang="en-US" sz="1100" b="1" i="0" u="none" strike="noStrike">
                          <a:solidFill>
                            <a:srgbClr val="000000"/>
                          </a:solidFill>
                          <a:effectLst/>
                          <a:latin typeface="Calibri"/>
                        </a:rPr>
                        <a:t>X</a:t>
                      </a:r>
                    </a:p>
                  </a:txBody>
                  <a:tcPr marL="9525" marR="9525" marT="9525" marB="0" anchor="b">
                    <a:lnL w="6350" cap="flat" cmpd="sng" algn="ctr">
                      <a:solidFill>
                        <a:srgbClr val="0F243E"/>
                      </a:solidFill>
                      <a:prstDash val="solid"/>
                      <a:round/>
                      <a:headEnd type="none" w="med" len="med"/>
                      <a:tailEnd type="none" w="med" len="med"/>
                    </a:lnL>
                    <a:lnR w="6350" cap="flat" cmpd="sng" algn="ctr">
                      <a:solidFill>
                        <a:srgbClr val="0F243E"/>
                      </a:solidFill>
                      <a:prstDash val="solid"/>
                      <a:round/>
                      <a:headEnd type="none" w="med" len="med"/>
                      <a:tailEnd type="none" w="med" len="med"/>
                    </a:lnR>
                    <a:lnT w="6350" cap="flat" cmpd="sng" algn="ctr">
                      <a:solidFill>
                        <a:srgbClr val="0F243E"/>
                      </a:solidFill>
                      <a:prstDash val="solid"/>
                      <a:round/>
                      <a:headEnd type="none" w="med" len="med"/>
                      <a:tailEnd type="none" w="med" len="med"/>
                    </a:lnT>
                    <a:lnB w="6350" cap="flat" cmpd="sng" algn="ctr">
                      <a:solidFill>
                        <a:srgbClr val="0F243E"/>
                      </a:solidFill>
                      <a:prstDash val="solid"/>
                      <a:round/>
                      <a:headEnd type="none" w="med" len="med"/>
                      <a:tailEnd type="none" w="med" len="med"/>
                    </a:lnB>
                  </a:tcPr>
                </a:tc>
                <a:tc>
                  <a:txBody>
                    <a:bodyPr/>
                    <a:lstStyle/>
                    <a:p>
                      <a:pPr algn="ctr" fontAlgn="b"/>
                      <a:r>
                        <a:rPr lang="en-US" sz="1100" b="1" i="0" u="none" strike="noStrike">
                          <a:solidFill>
                            <a:srgbClr val="000000"/>
                          </a:solidFill>
                          <a:effectLst/>
                          <a:latin typeface="Calibri"/>
                        </a:rPr>
                        <a:t>X</a:t>
                      </a:r>
                    </a:p>
                  </a:txBody>
                  <a:tcPr marL="9525" marR="9525" marT="9525" marB="0" anchor="b">
                    <a:lnL w="6350" cap="flat" cmpd="sng" algn="ctr">
                      <a:solidFill>
                        <a:srgbClr val="0F243E"/>
                      </a:solidFill>
                      <a:prstDash val="solid"/>
                      <a:round/>
                      <a:headEnd type="none" w="med" len="med"/>
                      <a:tailEnd type="none" w="med" len="med"/>
                    </a:lnL>
                    <a:lnR w="6350" cap="flat" cmpd="sng" algn="ctr">
                      <a:solidFill>
                        <a:srgbClr val="0F243E"/>
                      </a:solidFill>
                      <a:prstDash val="solid"/>
                      <a:round/>
                      <a:headEnd type="none" w="med" len="med"/>
                      <a:tailEnd type="none" w="med" len="med"/>
                    </a:lnR>
                    <a:lnT w="6350" cap="flat" cmpd="sng" algn="ctr">
                      <a:solidFill>
                        <a:srgbClr val="0F243E"/>
                      </a:solidFill>
                      <a:prstDash val="solid"/>
                      <a:round/>
                      <a:headEnd type="none" w="med" len="med"/>
                      <a:tailEnd type="none" w="med" len="med"/>
                    </a:lnT>
                    <a:lnB w="6350" cap="flat" cmpd="sng" algn="ctr">
                      <a:solidFill>
                        <a:srgbClr val="0F243E"/>
                      </a:solidFill>
                      <a:prstDash val="solid"/>
                      <a:round/>
                      <a:headEnd type="none" w="med" len="med"/>
                      <a:tailEnd type="none" w="med" len="med"/>
                    </a:lnB>
                  </a:tcPr>
                </a:tc>
                <a:tc>
                  <a:txBody>
                    <a:bodyPr/>
                    <a:lstStyle/>
                    <a:p>
                      <a:pPr algn="ctr" fontAlgn="b"/>
                      <a:r>
                        <a:rPr lang="en-US" sz="1100" b="1" i="0" u="none" strike="noStrike">
                          <a:solidFill>
                            <a:srgbClr val="000000"/>
                          </a:solidFill>
                          <a:effectLst/>
                          <a:latin typeface="Calibri"/>
                        </a:rPr>
                        <a:t>O</a:t>
                      </a:r>
                    </a:p>
                  </a:txBody>
                  <a:tcPr marL="9525" marR="9525" marT="9525" marB="0" anchor="b">
                    <a:lnL w="6350" cap="flat" cmpd="sng" algn="ctr">
                      <a:solidFill>
                        <a:srgbClr val="0F243E"/>
                      </a:solidFill>
                      <a:prstDash val="solid"/>
                      <a:round/>
                      <a:headEnd type="none" w="med" len="med"/>
                      <a:tailEnd type="none" w="med" len="med"/>
                    </a:lnL>
                    <a:lnR w="6350" cap="flat" cmpd="sng" algn="ctr">
                      <a:solidFill>
                        <a:srgbClr val="0F243E"/>
                      </a:solidFill>
                      <a:prstDash val="solid"/>
                      <a:round/>
                      <a:headEnd type="none" w="med" len="med"/>
                      <a:tailEnd type="none" w="med" len="med"/>
                    </a:lnR>
                    <a:lnT w="6350" cap="flat" cmpd="sng" algn="ctr">
                      <a:solidFill>
                        <a:srgbClr val="0F243E"/>
                      </a:solidFill>
                      <a:prstDash val="solid"/>
                      <a:round/>
                      <a:headEnd type="none" w="med" len="med"/>
                      <a:tailEnd type="none" w="med" len="med"/>
                    </a:lnT>
                    <a:lnB w="6350" cap="flat" cmpd="sng" algn="ctr">
                      <a:solidFill>
                        <a:srgbClr val="0F243E"/>
                      </a:solidFill>
                      <a:prstDash val="solid"/>
                      <a:round/>
                      <a:headEnd type="none" w="med" len="med"/>
                      <a:tailEnd type="none" w="med" len="med"/>
                    </a:lnB>
                  </a:tcPr>
                </a:tc>
              </a:tr>
              <a:tr h="190500">
                <a:tc>
                  <a:txBody>
                    <a:bodyPr/>
                    <a:lstStyle/>
                    <a:p>
                      <a:pPr algn="l" fontAlgn="b"/>
                      <a:r>
                        <a:rPr lang="en-US" sz="1100" b="1" i="0" u="none" strike="noStrike">
                          <a:solidFill>
                            <a:srgbClr val="000000"/>
                          </a:solidFill>
                          <a:effectLst/>
                          <a:latin typeface="Calibri"/>
                        </a:rPr>
                        <a:t>Justin</a:t>
                      </a:r>
                    </a:p>
                  </a:txBody>
                  <a:tcPr marL="9525" marR="9525" marT="9525" marB="0" anchor="b">
                    <a:lnL>
                      <a:noFill/>
                    </a:lnL>
                    <a:lnR w="6350" cap="flat" cmpd="sng" algn="ctr">
                      <a:solidFill>
                        <a:srgbClr val="0F243E"/>
                      </a:solidFill>
                      <a:prstDash val="solid"/>
                      <a:round/>
                      <a:headEnd type="none" w="med" len="med"/>
                      <a:tailEnd type="none" w="med" len="med"/>
                    </a:lnR>
                    <a:lnT>
                      <a:noFill/>
                    </a:lnT>
                    <a:lnB>
                      <a:noFill/>
                    </a:lnB>
                  </a:tcPr>
                </a:tc>
                <a:tc>
                  <a:txBody>
                    <a:bodyPr/>
                    <a:lstStyle/>
                    <a:p>
                      <a:pPr algn="ctr" fontAlgn="b"/>
                      <a:r>
                        <a:rPr lang="en-US" sz="1100" b="1" i="0" u="none" strike="noStrike">
                          <a:solidFill>
                            <a:srgbClr val="000000"/>
                          </a:solidFill>
                          <a:effectLst/>
                          <a:latin typeface="Calibri"/>
                        </a:rPr>
                        <a:t>O</a:t>
                      </a:r>
                    </a:p>
                  </a:txBody>
                  <a:tcPr marL="9525" marR="9525" marT="9525" marB="0" anchor="b">
                    <a:lnL w="6350" cap="flat" cmpd="sng" algn="ctr">
                      <a:solidFill>
                        <a:srgbClr val="0F243E"/>
                      </a:solidFill>
                      <a:prstDash val="solid"/>
                      <a:round/>
                      <a:headEnd type="none" w="med" len="med"/>
                      <a:tailEnd type="none" w="med" len="med"/>
                    </a:lnL>
                    <a:lnR w="6350" cap="flat" cmpd="sng" algn="ctr">
                      <a:solidFill>
                        <a:srgbClr val="0F243E"/>
                      </a:solidFill>
                      <a:prstDash val="solid"/>
                      <a:round/>
                      <a:headEnd type="none" w="med" len="med"/>
                      <a:tailEnd type="none" w="med" len="med"/>
                    </a:lnR>
                    <a:lnT w="6350" cap="flat" cmpd="sng" algn="ctr">
                      <a:solidFill>
                        <a:srgbClr val="0F243E"/>
                      </a:solidFill>
                      <a:prstDash val="solid"/>
                      <a:round/>
                      <a:headEnd type="none" w="med" len="med"/>
                      <a:tailEnd type="none" w="med" len="med"/>
                    </a:lnT>
                    <a:lnB w="6350" cap="flat" cmpd="sng" algn="ctr">
                      <a:solidFill>
                        <a:srgbClr val="0F243E"/>
                      </a:solidFill>
                      <a:prstDash val="solid"/>
                      <a:round/>
                      <a:headEnd type="none" w="med" len="med"/>
                      <a:tailEnd type="none" w="med" len="med"/>
                    </a:lnB>
                  </a:tcPr>
                </a:tc>
                <a:tc>
                  <a:txBody>
                    <a:bodyPr/>
                    <a:lstStyle/>
                    <a:p>
                      <a:pPr algn="ctr" fontAlgn="b"/>
                      <a:r>
                        <a:rPr lang="en-US" sz="1100" b="1" i="0" u="none" strike="noStrike">
                          <a:solidFill>
                            <a:srgbClr val="000000"/>
                          </a:solidFill>
                          <a:effectLst/>
                          <a:latin typeface="Calibri"/>
                        </a:rPr>
                        <a:t>X</a:t>
                      </a:r>
                    </a:p>
                  </a:txBody>
                  <a:tcPr marL="9525" marR="9525" marT="9525" marB="0" anchor="b">
                    <a:lnL w="6350" cap="flat" cmpd="sng" algn="ctr">
                      <a:solidFill>
                        <a:srgbClr val="0F243E"/>
                      </a:solidFill>
                      <a:prstDash val="solid"/>
                      <a:round/>
                      <a:headEnd type="none" w="med" len="med"/>
                      <a:tailEnd type="none" w="med" len="med"/>
                    </a:lnL>
                    <a:lnR w="6350" cap="flat" cmpd="sng" algn="ctr">
                      <a:solidFill>
                        <a:srgbClr val="0F243E"/>
                      </a:solidFill>
                      <a:prstDash val="solid"/>
                      <a:round/>
                      <a:headEnd type="none" w="med" len="med"/>
                      <a:tailEnd type="none" w="med" len="med"/>
                    </a:lnR>
                    <a:lnT w="6350" cap="flat" cmpd="sng" algn="ctr">
                      <a:solidFill>
                        <a:srgbClr val="0F243E"/>
                      </a:solidFill>
                      <a:prstDash val="solid"/>
                      <a:round/>
                      <a:headEnd type="none" w="med" len="med"/>
                      <a:tailEnd type="none" w="med" len="med"/>
                    </a:lnT>
                    <a:lnB w="6350" cap="flat" cmpd="sng" algn="ctr">
                      <a:solidFill>
                        <a:srgbClr val="0F243E"/>
                      </a:solidFill>
                      <a:prstDash val="solid"/>
                      <a:round/>
                      <a:headEnd type="none" w="med" len="med"/>
                      <a:tailEnd type="none" w="med" len="med"/>
                    </a:lnB>
                  </a:tcPr>
                </a:tc>
                <a:tc>
                  <a:txBody>
                    <a:bodyPr/>
                    <a:lstStyle/>
                    <a:p>
                      <a:pPr algn="ctr" fontAlgn="b"/>
                      <a:r>
                        <a:rPr lang="en-US" sz="1100" b="1" i="0" u="none" strike="noStrike">
                          <a:solidFill>
                            <a:srgbClr val="000000"/>
                          </a:solidFill>
                          <a:effectLst/>
                          <a:latin typeface="Calibri"/>
                        </a:rPr>
                        <a:t>X</a:t>
                      </a:r>
                    </a:p>
                  </a:txBody>
                  <a:tcPr marL="9525" marR="9525" marT="9525" marB="0" anchor="b">
                    <a:lnL w="6350" cap="flat" cmpd="sng" algn="ctr">
                      <a:solidFill>
                        <a:srgbClr val="0F243E"/>
                      </a:solidFill>
                      <a:prstDash val="solid"/>
                      <a:round/>
                      <a:headEnd type="none" w="med" len="med"/>
                      <a:tailEnd type="none" w="med" len="med"/>
                    </a:lnL>
                    <a:lnR w="6350" cap="flat" cmpd="sng" algn="ctr">
                      <a:solidFill>
                        <a:srgbClr val="0F243E"/>
                      </a:solidFill>
                      <a:prstDash val="solid"/>
                      <a:round/>
                      <a:headEnd type="none" w="med" len="med"/>
                      <a:tailEnd type="none" w="med" len="med"/>
                    </a:lnR>
                    <a:lnT w="6350" cap="flat" cmpd="sng" algn="ctr">
                      <a:solidFill>
                        <a:srgbClr val="0F243E"/>
                      </a:solidFill>
                      <a:prstDash val="solid"/>
                      <a:round/>
                      <a:headEnd type="none" w="med" len="med"/>
                      <a:tailEnd type="none" w="med" len="med"/>
                    </a:lnT>
                    <a:lnB w="6350" cap="flat" cmpd="sng" algn="ctr">
                      <a:solidFill>
                        <a:srgbClr val="0F243E"/>
                      </a:solidFill>
                      <a:prstDash val="solid"/>
                      <a:round/>
                      <a:headEnd type="none" w="med" len="med"/>
                      <a:tailEnd type="none" w="med" len="med"/>
                    </a:lnB>
                  </a:tcPr>
                </a:tc>
                <a:tc>
                  <a:txBody>
                    <a:bodyPr/>
                    <a:lstStyle/>
                    <a:p>
                      <a:pPr algn="ctr" fontAlgn="b"/>
                      <a:r>
                        <a:rPr lang="en-US" sz="1100" b="1" i="0" u="none" strike="noStrike" dirty="0">
                          <a:solidFill>
                            <a:srgbClr val="000000"/>
                          </a:solidFill>
                          <a:effectLst/>
                          <a:latin typeface="Calibri"/>
                        </a:rPr>
                        <a:t>X</a:t>
                      </a:r>
                    </a:p>
                  </a:txBody>
                  <a:tcPr marL="9525" marR="9525" marT="9525" marB="0" anchor="b">
                    <a:lnL w="6350" cap="flat" cmpd="sng" algn="ctr">
                      <a:solidFill>
                        <a:srgbClr val="0F243E"/>
                      </a:solidFill>
                      <a:prstDash val="solid"/>
                      <a:round/>
                      <a:headEnd type="none" w="med" len="med"/>
                      <a:tailEnd type="none" w="med" len="med"/>
                    </a:lnL>
                    <a:lnR w="6350" cap="flat" cmpd="sng" algn="ctr">
                      <a:solidFill>
                        <a:srgbClr val="0F243E"/>
                      </a:solidFill>
                      <a:prstDash val="solid"/>
                      <a:round/>
                      <a:headEnd type="none" w="med" len="med"/>
                      <a:tailEnd type="none" w="med" len="med"/>
                    </a:lnR>
                    <a:lnT w="6350" cap="flat" cmpd="sng" algn="ctr">
                      <a:solidFill>
                        <a:srgbClr val="0F243E"/>
                      </a:solidFill>
                      <a:prstDash val="solid"/>
                      <a:round/>
                      <a:headEnd type="none" w="med" len="med"/>
                      <a:tailEnd type="none" w="med" len="med"/>
                    </a:lnT>
                    <a:lnB w="6350" cap="flat" cmpd="sng" algn="ctr">
                      <a:solidFill>
                        <a:srgbClr val="0F243E"/>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7194677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par>
                                <p:cTn id="8" presetID="10" presetClass="entr" presetSubtype="0" fill="hold"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fade">
                                      <p:cBhvr>
                                        <p:cTn id="10"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5"/>
          <p:cNvSpPr>
            <a:spLocks noGrp="1"/>
          </p:cNvSpPr>
          <p:nvPr>
            <p:ph type="subTitle" idx="1"/>
          </p:nvPr>
        </p:nvSpPr>
        <p:spPr>
          <a:xfrm>
            <a:off x="1295400" y="304800"/>
            <a:ext cx="6629400" cy="6313488"/>
          </a:xfrm>
        </p:spPr>
        <p:txBody>
          <a:bodyPr>
            <a:noAutofit/>
          </a:bodyPr>
          <a:lstStyle/>
          <a:p>
            <a:pPr algn="l"/>
            <a:r>
              <a:rPr lang="en-US" b="1" dirty="0" smtClean="0">
                <a:solidFill>
                  <a:schemeClr val="tx1"/>
                </a:solidFill>
              </a:rPr>
              <a:t>Four girls go to cheerleading camp in June. Kim goes before Kathy. Kelly goes before Kris, but after Kim. Kathy does not go last. Kelly will leave on the day Kathy returns. In what order did the girls go to camp?</a:t>
            </a:r>
            <a:endParaRPr lang="en-US" b="1" dirty="0">
              <a:solidFill>
                <a:schemeClr val="tx1"/>
              </a:solidFill>
            </a:endParaRPr>
          </a:p>
        </p:txBody>
      </p:sp>
      <p:sp>
        <p:nvSpPr>
          <p:cNvPr id="8" name="TextBox 7"/>
          <p:cNvSpPr txBox="1">
            <a:spLocks noChangeArrowheads="1"/>
          </p:cNvSpPr>
          <p:nvPr/>
        </p:nvSpPr>
        <p:spPr bwMode="auto">
          <a:xfrm>
            <a:off x="533400" y="6248400"/>
            <a:ext cx="41910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Book Antiqua" pitchFamily="18" charset="0"/>
              </a:defRPr>
            </a:lvl1pPr>
            <a:lvl2pPr marL="742950" indent="-285750">
              <a:defRPr>
                <a:solidFill>
                  <a:schemeClr val="tx1"/>
                </a:solidFill>
                <a:latin typeface="Book Antiqua" pitchFamily="18" charset="0"/>
              </a:defRPr>
            </a:lvl2pPr>
            <a:lvl3pPr marL="1143000" indent="-228600">
              <a:defRPr>
                <a:solidFill>
                  <a:schemeClr val="tx1"/>
                </a:solidFill>
                <a:latin typeface="Book Antiqua" pitchFamily="18" charset="0"/>
              </a:defRPr>
            </a:lvl3pPr>
            <a:lvl4pPr marL="1600200" indent="-228600">
              <a:defRPr>
                <a:solidFill>
                  <a:schemeClr val="tx1"/>
                </a:solidFill>
                <a:latin typeface="Book Antiqua" pitchFamily="18" charset="0"/>
              </a:defRPr>
            </a:lvl4pPr>
            <a:lvl5pPr marL="2057400" indent="-228600">
              <a:defRPr>
                <a:solidFill>
                  <a:schemeClr val="tx1"/>
                </a:solidFill>
                <a:latin typeface="Book Antiqua" pitchFamily="18" charset="0"/>
              </a:defRPr>
            </a:lvl5pPr>
            <a:lvl6pPr marL="2514600" indent="-228600" fontAlgn="base">
              <a:spcBef>
                <a:spcPct val="0"/>
              </a:spcBef>
              <a:spcAft>
                <a:spcPct val="0"/>
              </a:spcAft>
              <a:defRPr>
                <a:solidFill>
                  <a:schemeClr val="tx1"/>
                </a:solidFill>
                <a:latin typeface="Book Antiqua" pitchFamily="18" charset="0"/>
              </a:defRPr>
            </a:lvl6pPr>
            <a:lvl7pPr marL="2971800" indent="-228600" fontAlgn="base">
              <a:spcBef>
                <a:spcPct val="0"/>
              </a:spcBef>
              <a:spcAft>
                <a:spcPct val="0"/>
              </a:spcAft>
              <a:defRPr>
                <a:solidFill>
                  <a:schemeClr val="tx1"/>
                </a:solidFill>
                <a:latin typeface="Book Antiqua" pitchFamily="18" charset="0"/>
              </a:defRPr>
            </a:lvl7pPr>
            <a:lvl8pPr marL="3429000" indent="-228600" fontAlgn="base">
              <a:spcBef>
                <a:spcPct val="0"/>
              </a:spcBef>
              <a:spcAft>
                <a:spcPct val="0"/>
              </a:spcAft>
              <a:defRPr>
                <a:solidFill>
                  <a:schemeClr val="tx1"/>
                </a:solidFill>
                <a:latin typeface="Book Antiqua" pitchFamily="18" charset="0"/>
              </a:defRPr>
            </a:lvl8pPr>
            <a:lvl9pPr marL="3886200" indent="-228600" fontAlgn="base">
              <a:spcBef>
                <a:spcPct val="0"/>
              </a:spcBef>
              <a:spcAft>
                <a:spcPct val="0"/>
              </a:spcAft>
              <a:defRPr>
                <a:solidFill>
                  <a:schemeClr val="tx1"/>
                </a:solidFill>
                <a:latin typeface="Book Antiqua" pitchFamily="18" charset="0"/>
              </a:defRPr>
            </a:lvl9pPr>
          </a:lstStyle>
          <a:p>
            <a:r>
              <a:rPr lang="en-US" dirty="0"/>
              <a:t>Answer: </a:t>
            </a:r>
            <a:r>
              <a:rPr lang="en-US" dirty="0" smtClean="0"/>
              <a:t>Kim, Kathy, Kelly, Kris</a:t>
            </a:r>
            <a:endParaRPr lang="en-US" dirty="0"/>
          </a:p>
          <a:p>
            <a:endParaRPr lang="en-US" dirty="0"/>
          </a:p>
        </p:txBody>
      </p:sp>
      <p:pic>
        <p:nvPicPr>
          <p:cNvPr id="7" name="Picture 6"/>
          <p:cNvPicPr>
            <a:picLocks noChangeAspect="1"/>
          </p:cNvPicPr>
          <p:nvPr/>
        </p:nvPicPr>
        <p:blipFill rotWithShape="1">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l="5152" t="11345" r="4545" b="14139"/>
          <a:stretch/>
        </p:blipFill>
        <p:spPr>
          <a:xfrm>
            <a:off x="5015344" y="5694218"/>
            <a:ext cx="4128656" cy="1108364"/>
          </a:xfrm>
          <a:prstGeom prst="rect">
            <a:avLst/>
          </a:prstGeom>
        </p:spPr>
      </p:pic>
      <p:graphicFrame>
        <p:nvGraphicFramePr>
          <p:cNvPr id="2" name="Table 1"/>
          <p:cNvGraphicFramePr>
            <a:graphicFrameLocks noGrp="1"/>
          </p:cNvGraphicFramePr>
          <p:nvPr/>
        </p:nvGraphicFramePr>
        <p:xfrm>
          <a:off x="3016250" y="3386931"/>
          <a:ext cx="3111500" cy="952500"/>
        </p:xfrm>
        <a:graphic>
          <a:graphicData uri="http://schemas.openxmlformats.org/drawingml/2006/table">
            <a:tbl>
              <a:tblPr/>
              <a:tblGrid>
                <a:gridCol w="673100"/>
                <a:gridCol w="609600"/>
                <a:gridCol w="609600"/>
                <a:gridCol w="609600"/>
                <a:gridCol w="609600"/>
              </a:tblGrid>
              <a:tr h="190500">
                <a:tc>
                  <a:txBody>
                    <a:bodyPr/>
                    <a:lstStyle/>
                    <a:p>
                      <a:pPr algn="l" fontAlgn="b"/>
                      <a:endParaRPr lang="en-US" sz="1100" b="1" i="0" u="none" strike="noStrike">
                        <a:solidFill>
                          <a:srgbClr val="000000"/>
                        </a:solidFill>
                        <a:effectLst/>
                        <a:latin typeface="Calibri"/>
                      </a:endParaRPr>
                    </a:p>
                  </a:txBody>
                  <a:tcPr marL="9525" marR="9525" marT="9525" marB="0" anchor="b">
                    <a:lnL>
                      <a:noFill/>
                    </a:lnL>
                    <a:lnR>
                      <a:noFill/>
                    </a:lnR>
                    <a:lnT>
                      <a:noFill/>
                    </a:lnT>
                    <a:lnB>
                      <a:noFill/>
                    </a:lnB>
                  </a:tcPr>
                </a:tc>
                <a:tc>
                  <a:txBody>
                    <a:bodyPr/>
                    <a:lstStyle/>
                    <a:p>
                      <a:pPr algn="ctr" fontAlgn="b"/>
                      <a:r>
                        <a:rPr lang="en-US" sz="1100" b="1" i="0" u="none" strike="noStrike">
                          <a:solidFill>
                            <a:srgbClr val="000000"/>
                          </a:solidFill>
                          <a:effectLst/>
                          <a:latin typeface="Calibri"/>
                        </a:rPr>
                        <a:t>1st</a:t>
                      </a:r>
                    </a:p>
                  </a:txBody>
                  <a:tcPr marL="9525" marR="9525" marT="9525" marB="0" anchor="b">
                    <a:lnL>
                      <a:noFill/>
                    </a:lnL>
                    <a:lnR>
                      <a:noFill/>
                    </a:lnR>
                    <a:lnT>
                      <a:noFill/>
                    </a:lnT>
                    <a:lnB w="6350" cap="flat" cmpd="sng" algn="ctr">
                      <a:solidFill>
                        <a:srgbClr val="0F243E"/>
                      </a:solidFill>
                      <a:prstDash val="solid"/>
                      <a:round/>
                      <a:headEnd type="none" w="med" len="med"/>
                      <a:tailEnd type="none" w="med" len="med"/>
                    </a:lnB>
                  </a:tcPr>
                </a:tc>
                <a:tc>
                  <a:txBody>
                    <a:bodyPr/>
                    <a:lstStyle/>
                    <a:p>
                      <a:pPr algn="ctr" fontAlgn="b"/>
                      <a:r>
                        <a:rPr lang="en-US" sz="1100" b="1" i="0" u="none" strike="noStrike">
                          <a:solidFill>
                            <a:srgbClr val="000000"/>
                          </a:solidFill>
                          <a:effectLst/>
                          <a:latin typeface="Calibri"/>
                        </a:rPr>
                        <a:t>2nd</a:t>
                      </a:r>
                    </a:p>
                  </a:txBody>
                  <a:tcPr marL="9525" marR="9525" marT="9525" marB="0" anchor="b">
                    <a:lnL>
                      <a:noFill/>
                    </a:lnL>
                    <a:lnR>
                      <a:noFill/>
                    </a:lnR>
                    <a:lnT>
                      <a:noFill/>
                    </a:lnT>
                    <a:lnB w="6350" cap="flat" cmpd="sng" algn="ctr">
                      <a:solidFill>
                        <a:srgbClr val="0F243E"/>
                      </a:solidFill>
                      <a:prstDash val="solid"/>
                      <a:round/>
                      <a:headEnd type="none" w="med" len="med"/>
                      <a:tailEnd type="none" w="med" len="med"/>
                    </a:lnB>
                  </a:tcPr>
                </a:tc>
                <a:tc>
                  <a:txBody>
                    <a:bodyPr/>
                    <a:lstStyle/>
                    <a:p>
                      <a:pPr algn="ctr" fontAlgn="b"/>
                      <a:r>
                        <a:rPr lang="en-US" sz="1100" b="1" i="0" u="none" strike="noStrike">
                          <a:solidFill>
                            <a:srgbClr val="000000"/>
                          </a:solidFill>
                          <a:effectLst/>
                          <a:latin typeface="Calibri"/>
                        </a:rPr>
                        <a:t>3rd</a:t>
                      </a:r>
                    </a:p>
                  </a:txBody>
                  <a:tcPr marL="9525" marR="9525" marT="9525" marB="0" anchor="b">
                    <a:lnL>
                      <a:noFill/>
                    </a:lnL>
                    <a:lnR>
                      <a:noFill/>
                    </a:lnR>
                    <a:lnT>
                      <a:noFill/>
                    </a:lnT>
                    <a:lnB w="6350" cap="flat" cmpd="sng" algn="ctr">
                      <a:solidFill>
                        <a:srgbClr val="0F243E"/>
                      </a:solidFill>
                      <a:prstDash val="solid"/>
                      <a:round/>
                      <a:headEnd type="none" w="med" len="med"/>
                      <a:tailEnd type="none" w="med" len="med"/>
                    </a:lnB>
                  </a:tcPr>
                </a:tc>
                <a:tc>
                  <a:txBody>
                    <a:bodyPr/>
                    <a:lstStyle/>
                    <a:p>
                      <a:pPr algn="ctr" fontAlgn="b"/>
                      <a:r>
                        <a:rPr lang="en-US" sz="1100" b="1" i="0" u="none" strike="noStrike">
                          <a:solidFill>
                            <a:srgbClr val="000000"/>
                          </a:solidFill>
                          <a:effectLst/>
                          <a:latin typeface="Calibri"/>
                        </a:rPr>
                        <a:t>4th</a:t>
                      </a:r>
                    </a:p>
                  </a:txBody>
                  <a:tcPr marL="9525" marR="9525" marT="9525" marB="0" anchor="b">
                    <a:lnL>
                      <a:noFill/>
                    </a:lnL>
                    <a:lnR>
                      <a:noFill/>
                    </a:lnR>
                    <a:lnT>
                      <a:noFill/>
                    </a:lnT>
                    <a:lnB w="6350" cap="flat" cmpd="sng" algn="ctr">
                      <a:solidFill>
                        <a:srgbClr val="0F243E"/>
                      </a:solidFill>
                      <a:prstDash val="solid"/>
                      <a:round/>
                      <a:headEnd type="none" w="med" len="med"/>
                      <a:tailEnd type="none" w="med" len="med"/>
                    </a:lnB>
                  </a:tcPr>
                </a:tc>
              </a:tr>
              <a:tr h="190500">
                <a:tc>
                  <a:txBody>
                    <a:bodyPr/>
                    <a:lstStyle/>
                    <a:p>
                      <a:pPr algn="l" fontAlgn="b"/>
                      <a:r>
                        <a:rPr lang="en-US" sz="1100" b="1" i="0" u="none" strike="noStrike">
                          <a:solidFill>
                            <a:srgbClr val="000000"/>
                          </a:solidFill>
                          <a:effectLst/>
                          <a:latin typeface="Calibri"/>
                        </a:rPr>
                        <a:t>Kim</a:t>
                      </a:r>
                    </a:p>
                  </a:txBody>
                  <a:tcPr marL="9525" marR="9525" marT="9525" marB="0" anchor="b">
                    <a:lnL>
                      <a:noFill/>
                    </a:lnL>
                    <a:lnR w="6350" cap="flat" cmpd="sng" algn="ctr">
                      <a:solidFill>
                        <a:srgbClr val="0F243E"/>
                      </a:solidFill>
                      <a:prstDash val="solid"/>
                      <a:round/>
                      <a:headEnd type="none" w="med" len="med"/>
                      <a:tailEnd type="none" w="med" len="med"/>
                    </a:lnR>
                    <a:lnT>
                      <a:noFill/>
                    </a:lnT>
                    <a:lnB>
                      <a:noFill/>
                    </a:lnB>
                  </a:tcPr>
                </a:tc>
                <a:tc>
                  <a:txBody>
                    <a:bodyPr/>
                    <a:lstStyle/>
                    <a:p>
                      <a:pPr algn="ctr" fontAlgn="b"/>
                      <a:r>
                        <a:rPr lang="en-US" sz="1100" b="1" i="0" u="none" strike="noStrike">
                          <a:solidFill>
                            <a:srgbClr val="000000"/>
                          </a:solidFill>
                          <a:effectLst/>
                          <a:latin typeface="Calibri"/>
                        </a:rPr>
                        <a:t>O</a:t>
                      </a:r>
                    </a:p>
                  </a:txBody>
                  <a:tcPr marL="9525" marR="9525" marT="9525" marB="0" anchor="b">
                    <a:lnL w="6350" cap="flat" cmpd="sng" algn="ctr">
                      <a:solidFill>
                        <a:srgbClr val="0F243E"/>
                      </a:solidFill>
                      <a:prstDash val="solid"/>
                      <a:round/>
                      <a:headEnd type="none" w="med" len="med"/>
                      <a:tailEnd type="none" w="med" len="med"/>
                    </a:lnL>
                    <a:lnR w="6350" cap="flat" cmpd="sng" algn="ctr">
                      <a:solidFill>
                        <a:srgbClr val="0F243E"/>
                      </a:solidFill>
                      <a:prstDash val="solid"/>
                      <a:round/>
                      <a:headEnd type="none" w="med" len="med"/>
                      <a:tailEnd type="none" w="med" len="med"/>
                    </a:lnR>
                    <a:lnT w="6350" cap="flat" cmpd="sng" algn="ctr">
                      <a:solidFill>
                        <a:srgbClr val="0F243E"/>
                      </a:solidFill>
                      <a:prstDash val="solid"/>
                      <a:round/>
                      <a:headEnd type="none" w="med" len="med"/>
                      <a:tailEnd type="none" w="med" len="med"/>
                    </a:lnT>
                    <a:lnB w="6350" cap="flat" cmpd="sng" algn="ctr">
                      <a:solidFill>
                        <a:srgbClr val="0F243E"/>
                      </a:solidFill>
                      <a:prstDash val="solid"/>
                      <a:round/>
                      <a:headEnd type="none" w="med" len="med"/>
                      <a:tailEnd type="none" w="med" len="med"/>
                    </a:lnB>
                  </a:tcPr>
                </a:tc>
                <a:tc>
                  <a:txBody>
                    <a:bodyPr/>
                    <a:lstStyle/>
                    <a:p>
                      <a:pPr algn="ctr" fontAlgn="b"/>
                      <a:r>
                        <a:rPr lang="en-US" sz="1100" b="1" i="0" u="none" strike="noStrike">
                          <a:solidFill>
                            <a:srgbClr val="000000"/>
                          </a:solidFill>
                          <a:effectLst/>
                          <a:latin typeface="Calibri"/>
                        </a:rPr>
                        <a:t>X</a:t>
                      </a:r>
                    </a:p>
                  </a:txBody>
                  <a:tcPr marL="9525" marR="9525" marT="9525" marB="0" anchor="b">
                    <a:lnL w="6350" cap="flat" cmpd="sng" algn="ctr">
                      <a:solidFill>
                        <a:srgbClr val="0F243E"/>
                      </a:solidFill>
                      <a:prstDash val="solid"/>
                      <a:round/>
                      <a:headEnd type="none" w="med" len="med"/>
                      <a:tailEnd type="none" w="med" len="med"/>
                    </a:lnL>
                    <a:lnR w="6350" cap="flat" cmpd="sng" algn="ctr">
                      <a:solidFill>
                        <a:srgbClr val="0F243E"/>
                      </a:solidFill>
                      <a:prstDash val="solid"/>
                      <a:round/>
                      <a:headEnd type="none" w="med" len="med"/>
                      <a:tailEnd type="none" w="med" len="med"/>
                    </a:lnR>
                    <a:lnT w="6350" cap="flat" cmpd="sng" algn="ctr">
                      <a:solidFill>
                        <a:srgbClr val="0F243E"/>
                      </a:solidFill>
                      <a:prstDash val="solid"/>
                      <a:round/>
                      <a:headEnd type="none" w="med" len="med"/>
                      <a:tailEnd type="none" w="med" len="med"/>
                    </a:lnT>
                    <a:lnB w="6350" cap="flat" cmpd="sng" algn="ctr">
                      <a:solidFill>
                        <a:srgbClr val="0F243E"/>
                      </a:solidFill>
                      <a:prstDash val="solid"/>
                      <a:round/>
                      <a:headEnd type="none" w="med" len="med"/>
                      <a:tailEnd type="none" w="med" len="med"/>
                    </a:lnB>
                  </a:tcPr>
                </a:tc>
                <a:tc>
                  <a:txBody>
                    <a:bodyPr/>
                    <a:lstStyle/>
                    <a:p>
                      <a:pPr algn="ctr" fontAlgn="b"/>
                      <a:r>
                        <a:rPr lang="en-US" sz="1100" b="1" i="0" u="none" strike="noStrike">
                          <a:solidFill>
                            <a:srgbClr val="000000"/>
                          </a:solidFill>
                          <a:effectLst/>
                          <a:latin typeface="Calibri"/>
                        </a:rPr>
                        <a:t>X</a:t>
                      </a:r>
                    </a:p>
                  </a:txBody>
                  <a:tcPr marL="9525" marR="9525" marT="9525" marB="0" anchor="b">
                    <a:lnL w="6350" cap="flat" cmpd="sng" algn="ctr">
                      <a:solidFill>
                        <a:srgbClr val="0F243E"/>
                      </a:solidFill>
                      <a:prstDash val="solid"/>
                      <a:round/>
                      <a:headEnd type="none" w="med" len="med"/>
                      <a:tailEnd type="none" w="med" len="med"/>
                    </a:lnL>
                    <a:lnR w="6350" cap="flat" cmpd="sng" algn="ctr">
                      <a:solidFill>
                        <a:srgbClr val="0F243E"/>
                      </a:solidFill>
                      <a:prstDash val="solid"/>
                      <a:round/>
                      <a:headEnd type="none" w="med" len="med"/>
                      <a:tailEnd type="none" w="med" len="med"/>
                    </a:lnR>
                    <a:lnT w="6350" cap="flat" cmpd="sng" algn="ctr">
                      <a:solidFill>
                        <a:srgbClr val="0F243E"/>
                      </a:solidFill>
                      <a:prstDash val="solid"/>
                      <a:round/>
                      <a:headEnd type="none" w="med" len="med"/>
                      <a:tailEnd type="none" w="med" len="med"/>
                    </a:lnT>
                    <a:lnB w="6350" cap="flat" cmpd="sng" algn="ctr">
                      <a:solidFill>
                        <a:srgbClr val="0F243E"/>
                      </a:solidFill>
                      <a:prstDash val="solid"/>
                      <a:round/>
                      <a:headEnd type="none" w="med" len="med"/>
                      <a:tailEnd type="none" w="med" len="med"/>
                    </a:lnB>
                  </a:tcPr>
                </a:tc>
                <a:tc>
                  <a:txBody>
                    <a:bodyPr/>
                    <a:lstStyle/>
                    <a:p>
                      <a:pPr algn="ctr" fontAlgn="b"/>
                      <a:r>
                        <a:rPr lang="en-US" sz="1100" b="1" i="0" u="none" strike="noStrike">
                          <a:solidFill>
                            <a:srgbClr val="000000"/>
                          </a:solidFill>
                          <a:effectLst/>
                          <a:latin typeface="Calibri"/>
                        </a:rPr>
                        <a:t>X</a:t>
                      </a:r>
                    </a:p>
                  </a:txBody>
                  <a:tcPr marL="9525" marR="9525" marT="9525" marB="0" anchor="b">
                    <a:lnL w="6350" cap="flat" cmpd="sng" algn="ctr">
                      <a:solidFill>
                        <a:srgbClr val="0F243E"/>
                      </a:solidFill>
                      <a:prstDash val="solid"/>
                      <a:round/>
                      <a:headEnd type="none" w="med" len="med"/>
                      <a:tailEnd type="none" w="med" len="med"/>
                    </a:lnL>
                    <a:lnR w="6350" cap="flat" cmpd="sng" algn="ctr">
                      <a:solidFill>
                        <a:srgbClr val="0F243E"/>
                      </a:solidFill>
                      <a:prstDash val="solid"/>
                      <a:round/>
                      <a:headEnd type="none" w="med" len="med"/>
                      <a:tailEnd type="none" w="med" len="med"/>
                    </a:lnR>
                    <a:lnT w="6350" cap="flat" cmpd="sng" algn="ctr">
                      <a:solidFill>
                        <a:srgbClr val="0F243E"/>
                      </a:solidFill>
                      <a:prstDash val="solid"/>
                      <a:round/>
                      <a:headEnd type="none" w="med" len="med"/>
                      <a:tailEnd type="none" w="med" len="med"/>
                    </a:lnT>
                    <a:lnB w="6350" cap="flat" cmpd="sng" algn="ctr">
                      <a:solidFill>
                        <a:srgbClr val="0F243E"/>
                      </a:solidFill>
                      <a:prstDash val="solid"/>
                      <a:round/>
                      <a:headEnd type="none" w="med" len="med"/>
                      <a:tailEnd type="none" w="med" len="med"/>
                    </a:lnB>
                  </a:tcPr>
                </a:tc>
              </a:tr>
              <a:tr h="190500">
                <a:tc>
                  <a:txBody>
                    <a:bodyPr/>
                    <a:lstStyle/>
                    <a:p>
                      <a:pPr algn="l" fontAlgn="b"/>
                      <a:r>
                        <a:rPr lang="en-US" sz="1100" b="1" i="0" u="none" strike="noStrike">
                          <a:solidFill>
                            <a:srgbClr val="000000"/>
                          </a:solidFill>
                          <a:effectLst/>
                          <a:latin typeface="Calibri"/>
                        </a:rPr>
                        <a:t>Kathy</a:t>
                      </a:r>
                    </a:p>
                  </a:txBody>
                  <a:tcPr marL="9525" marR="9525" marT="9525" marB="0" anchor="b">
                    <a:lnL>
                      <a:noFill/>
                    </a:lnL>
                    <a:lnR w="6350" cap="flat" cmpd="sng" algn="ctr">
                      <a:solidFill>
                        <a:srgbClr val="0F243E"/>
                      </a:solidFill>
                      <a:prstDash val="solid"/>
                      <a:round/>
                      <a:headEnd type="none" w="med" len="med"/>
                      <a:tailEnd type="none" w="med" len="med"/>
                    </a:lnR>
                    <a:lnT>
                      <a:noFill/>
                    </a:lnT>
                    <a:lnB>
                      <a:noFill/>
                    </a:lnB>
                  </a:tcPr>
                </a:tc>
                <a:tc>
                  <a:txBody>
                    <a:bodyPr/>
                    <a:lstStyle/>
                    <a:p>
                      <a:pPr algn="ctr" fontAlgn="b"/>
                      <a:r>
                        <a:rPr lang="en-US" sz="1100" b="1" i="0" u="none" strike="noStrike">
                          <a:solidFill>
                            <a:srgbClr val="000000"/>
                          </a:solidFill>
                          <a:effectLst/>
                          <a:latin typeface="Calibri"/>
                        </a:rPr>
                        <a:t>X</a:t>
                      </a:r>
                    </a:p>
                  </a:txBody>
                  <a:tcPr marL="9525" marR="9525" marT="9525" marB="0" anchor="b">
                    <a:lnL w="6350" cap="flat" cmpd="sng" algn="ctr">
                      <a:solidFill>
                        <a:srgbClr val="0F243E"/>
                      </a:solidFill>
                      <a:prstDash val="solid"/>
                      <a:round/>
                      <a:headEnd type="none" w="med" len="med"/>
                      <a:tailEnd type="none" w="med" len="med"/>
                    </a:lnL>
                    <a:lnR w="6350" cap="flat" cmpd="sng" algn="ctr">
                      <a:solidFill>
                        <a:srgbClr val="0F243E"/>
                      </a:solidFill>
                      <a:prstDash val="solid"/>
                      <a:round/>
                      <a:headEnd type="none" w="med" len="med"/>
                      <a:tailEnd type="none" w="med" len="med"/>
                    </a:lnR>
                    <a:lnT w="6350" cap="flat" cmpd="sng" algn="ctr">
                      <a:solidFill>
                        <a:srgbClr val="0F243E"/>
                      </a:solidFill>
                      <a:prstDash val="solid"/>
                      <a:round/>
                      <a:headEnd type="none" w="med" len="med"/>
                      <a:tailEnd type="none" w="med" len="med"/>
                    </a:lnT>
                    <a:lnB w="6350" cap="flat" cmpd="sng" algn="ctr">
                      <a:solidFill>
                        <a:srgbClr val="0F243E"/>
                      </a:solidFill>
                      <a:prstDash val="solid"/>
                      <a:round/>
                      <a:headEnd type="none" w="med" len="med"/>
                      <a:tailEnd type="none" w="med" len="med"/>
                    </a:lnB>
                  </a:tcPr>
                </a:tc>
                <a:tc>
                  <a:txBody>
                    <a:bodyPr/>
                    <a:lstStyle/>
                    <a:p>
                      <a:pPr algn="ctr" fontAlgn="b"/>
                      <a:r>
                        <a:rPr lang="en-US" sz="1100" b="1" i="0" u="none" strike="noStrike">
                          <a:solidFill>
                            <a:srgbClr val="000000"/>
                          </a:solidFill>
                          <a:effectLst/>
                          <a:latin typeface="Calibri"/>
                        </a:rPr>
                        <a:t>O</a:t>
                      </a:r>
                    </a:p>
                  </a:txBody>
                  <a:tcPr marL="9525" marR="9525" marT="9525" marB="0" anchor="b">
                    <a:lnL w="6350" cap="flat" cmpd="sng" algn="ctr">
                      <a:solidFill>
                        <a:srgbClr val="0F243E"/>
                      </a:solidFill>
                      <a:prstDash val="solid"/>
                      <a:round/>
                      <a:headEnd type="none" w="med" len="med"/>
                      <a:tailEnd type="none" w="med" len="med"/>
                    </a:lnL>
                    <a:lnR w="6350" cap="flat" cmpd="sng" algn="ctr">
                      <a:solidFill>
                        <a:srgbClr val="0F243E"/>
                      </a:solidFill>
                      <a:prstDash val="solid"/>
                      <a:round/>
                      <a:headEnd type="none" w="med" len="med"/>
                      <a:tailEnd type="none" w="med" len="med"/>
                    </a:lnR>
                    <a:lnT w="6350" cap="flat" cmpd="sng" algn="ctr">
                      <a:solidFill>
                        <a:srgbClr val="0F243E"/>
                      </a:solidFill>
                      <a:prstDash val="solid"/>
                      <a:round/>
                      <a:headEnd type="none" w="med" len="med"/>
                      <a:tailEnd type="none" w="med" len="med"/>
                    </a:lnT>
                    <a:lnB w="6350" cap="flat" cmpd="sng" algn="ctr">
                      <a:solidFill>
                        <a:srgbClr val="0F243E"/>
                      </a:solidFill>
                      <a:prstDash val="solid"/>
                      <a:round/>
                      <a:headEnd type="none" w="med" len="med"/>
                      <a:tailEnd type="none" w="med" len="med"/>
                    </a:lnB>
                  </a:tcPr>
                </a:tc>
                <a:tc>
                  <a:txBody>
                    <a:bodyPr/>
                    <a:lstStyle/>
                    <a:p>
                      <a:pPr algn="ctr" fontAlgn="b"/>
                      <a:r>
                        <a:rPr lang="en-US" sz="1100" b="1" i="0" u="none" strike="noStrike">
                          <a:solidFill>
                            <a:srgbClr val="000000"/>
                          </a:solidFill>
                          <a:effectLst/>
                          <a:latin typeface="Calibri"/>
                        </a:rPr>
                        <a:t>X</a:t>
                      </a:r>
                    </a:p>
                  </a:txBody>
                  <a:tcPr marL="9525" marR="9525" marT="9525" marB="0" anchor="b">
                    <a:lnL w="6350" cap="flat" cmpd="sng" algn="ctr">
                      <a:solidFill>
                        <a:srgbClr val="0F243E"/>
                      </a:solidFill>
                      <a:prstDash val="solid"/>
                      <a:round/>
                      <a:headEnd type="none" w="med" len="med"/>
                      <a:tailEnd type="none" w="med" len="med"/>
                    </a:lnL>
                    <a:lnR w="6350" cap="flat" cmpd="sng" algn="ctr">
                      <a:solidFill>
                        <a:srgbClr val="0F243E"/>
                      </a:solidFill>
                      <a:prstDash val="solid"/>
                      <a:round/>
                      <a:headEnd type="none" w="med" len="med"/>
                      <a:tailEnd type="none" w="med" len="med"/>
                    </a:lnR>
                    <a:lnT w="6350" cap="flat" cmpd="sng" algn="ctr">
                      <a:solidFill>
                        <a:srgbClr val="0F243E"/>
                      </a:solidFill>
                      <a:prstDash val="solid"/>
                      <a:round/>
                      <a:headEnd type="none" w="med" len="med"/>
                      <a:tailEnd type="none" w="med" len="med"/>
                    </a:lnT>
                    <a:lnB w="6350" cap="flat" cmpd="sng" algn="ctr">
                      <a:solidFill>
                        <a:srgbClr val="0F243E"/>
                      </a:solidFill>
                      <a:prstDash val="solid"/>
                      <a:round/>
                      <a:headEnd type="none" w="med" len="med"/>
                      <a:tailEnd type="none" w="med" len="med"/>
                    </a:lnB>
                  </a:tcPr>
                </a:tc>
                <a:tc>
                  <a:txBody>
                    <a:bodyPr/>
                    <a:lstStyle/>
                    <a:p>
                      <a:pPr algn="ctr" fontAlgn="b"/>
                      <a:r>
                        <a:rPr lang="en-US" sz="1100" b="1" i="0" u="none" strike="noStrike">
                          <a:solidFill>
                            <a:srgbClr val="000000"/>
                          </a:solidFill>
                          <a:effectLst/>
                          <a:latin typeface="Calibri"/>
                        </a:rPr>
                        <a:t>X</a:t>
                      </a:r>
                    </a:p>
                  </a:txBody>
                  <a:tcPr marL="9525" marR="9525" marT="9525" marB="0" anchor="b">
                    <a:lnL w="6350" cap="flat" cmpd="sng" algn="ctr">
                      <a:solidFill>
                        <a:srgbClr val="0F243E"/>
                      </a:solidFill>
                      <a:prstDash val="solid"/>
                      <a:round/>
                      <a:headEnd type="none" w="med" len="med"/>
                      <a:tailEnd type="none" w="med" len="med"/>
                    </a:lnL>
                    <a:lnR w="6350" cap="flat" cmpd="sng" algn="ctr">
                      <a:solidFill>
                        <a:srgbClr val="0F243E"/>
                      </a:solidFill>
                      <a:prstDash val="solid"/>
                      <a:round/>
                      <a:headEnd type="none" w="med" len="med"/>
                      <a:tailEnd type="none" w="med" len="med"/>
                    </a:lnR>
                    <a:lnT w="6350" cap="flat" cmpd="sng" algn="ctr">
                      <a:solidFill>
                        <a:srgbClr val="0F243E"/>
                      </a:solidFill>
                      <a:prstDash val="solid"/>
                      <a:round/>
                      <a:headEnd type="none" w="med" len="med"/>
                      <a:tailEnd type="none" w="med" len="med"/>
                    </a:lnT>
                    <a:lnB w="6350" cap="flat" cmpd="sng" algn="ctr">
                      <a:solidFill>
                        <a:srgbClr val="0F243E"/>
                      </a:solidFill>
                      <a:prstDash val="solid"/>
                      <a:round/>
                      <a:headEnd type="none" w="med" len="med"/>
                      <a:tailEnd type="none" w="med" len="med"/>
                    </a:lnB>
                  </a:tcPr>
                </a:tc>
              </a:tr>
              <a:tr h="190500">
                <a:tc>
                  <a:txBody>
                    <a:bodyPr/>
                    <a:lstStyle/>
                    <a:p>
                      <a:pPr algn="l" fontAlgn="b"/>
                      <a:r>
                        <a:rPr lang="en-US" sz="1100" b="1" i="0" u="none" strike="noStrike">
                          <a:solidFill>
                            <a:srgbClr val="000000"/>
                          </a:solidFill>
                          <a:effectLst/>
                          <a:latin typeface="Calibri"/>
                        </a:rPr>
                        <a:t>Kelly</a:t>
                      </a:r>
                    </a:p>
                  </a:txBody>
                  <a:tcPr marL="9525" marR="9525" marT="9525" marB="0" anchor="b">
                    <a:lnL>
                      <a:noFill/>
                    </a:lnL>
                    <a:lnR w="6350" cap="flat" cmpd="sng" algn="ctr">
                      <a:solidFill>
                        <a:srgbClr val="0F243E"/>
                      </a:solidFill>
                      <a:prstDash val="solid"/>
                      <a:round/>
                      <a:headEnd type="none" w="med" len="med"/>
                      <a:tailEnd type="none" w="med" len="med"/>
                    </a:lnR>
                    <a:lnT>
                      <a:noFill/>
                    </a:lnT>
                    <a:lnB>
                      <a:noFill/>
                    </a:lnB>
                  </a:tcPr>
                </a:tc>
                <a:tc>
                  <a:txBody>
                    <a:bodyPr/>
                    <a:lstStyle/>
                    <a:p>
                      <a:pPr algn="ctr" fontAlgn="b"/>
                      <a:r>
                        <a:rPr lang="en-US" sz="1100" b="1" i="0" u="none" strike="noStrike">
                          <a:solidFill>
                            <a:srgbClr val="000000"/>
                          </a:solidFill>
                          <a:effectLst/>
                          <a:latin typeface="Calibri"/>
                        </a:rPr>
                        <a:t>X</a:t>
                      </a:r>
                    </a:p>
                  </a:txBody>
                  <a:tcPr marL="9525" marR="9525" marT="9525" marB="0" anchor="b">
                    <a:lnL w="6350" cap="flat" cmpd="sng" algn="ctr">
                      <a:solidFill>
                        <a:srgbClr val="0F243E"/>
                      </a:solidFill>
                      <a:prstDash val="solid"/>
                      <a:round/>
                      <a:headEnd type="none" w="med" len="med"/>
                      <a:tailEnd type="none" w="med" len="med"/>
                    </a:lnL>
                    <a:lnR w="6350" cap="flat" cmpd="sng" algn="ctr">
                      <a:solidFill>
                        <a:srgbClr val="0F243E"/>
                      </a:solidFill>
                      <a:prstDash val="solid"/>
                      <a:round/>
                      <a:headEnd type="none" w="med" len="med"/>
                      <a:tailEnd type="none" w="med" len="med"/>
                    </a:lnR>
                    <a:lnT w="6350" cap="flat" cmpd="sng" algn="ctr">
                      <a:solidFill>
                        <a:srgbClr val="0F243E"/>
                      </a:solidFill>
                      <a:prstDash val="solid"/>
                      <a:round/>
                      <a:headEnd type="none" w="med" len="med"/>
                      <a:tailEnd type="none" w="med" len="med"/>
                    </a:lnT>
                    <a:lnB w="6350" cap="flat" cmpd="sng" algn="ctr">
                      <a:solidFill>
                        <a:srgbClr val="0F243E"/>
                      </a:solidFill>
                      <a:prstDash val="solid"/>
                      <a:round/>
                      <a:headEnd type="none" w="med" len="med"/>
                      <a:tailEnd type="none" w="med" len="med"/>
                    </a:lnB>
                  </a:tcPr>
                </a:tc>
                <a:tc>
                  <a:txBody>
                    <a:bodyPr/>
                    <a:lstStyle/>
                    <a:p>
                      <a:pPr algn="ctr" fontAlgn="b"/>
                      <a:r>
                        <a:rPr lang="en-US" sz="1100" b="1" i="0" u="none" strike="noStrike">
                          <a:solidFill>
                            <a:srgbClr val="000000"/>
                          </a:solidFill>
                          <a:effectLst/>
                          <a:latin typeface="Calibri"/>
                        </a:rPr>
                        <a:t>X</a:t>
                      </a:r>
                    </a:p>
                  </a:txBody>
                  <a:tcPr marL="9525" marR="9525" marT="9525" marB="0" anchor="b">
                    <a:lnL w="6350" cap="flat" cmpd="sng" algn="ctr">
                      <a:solidFill>
                        <a:srgbClr val="0F243E"/>
                      </a:solidFill>
                      <a:prstDash val="solid"/>
                      <a:round/>
                      <a:headEnd type="none" w="med" len="med"/>
                      <a:tailEnd type="none" w="med" len="med"/>
                    </a:lnL>
                    <a:lnR w="6350" cap="flat" cmpd="sng" algn="ctr">
                      <a:solidFill>
                        <a:srgbClr val="0F243E"/>
                      </a:solidFill>
                      <a:prstDash val="solid"/>
                      <a:round/>
                      <a:headEnd type="none" w="med" len="med"/>
                      <a:tailEnd type="none" w="med" len="med"/>
                    </a:lnR>
                    <a:lnT w="6350" cap="flat" cmpd="sng" algn="ctr">
                      <a:solidFill>
                        <a:srgbClr val="0F243E"/>
                      </a:solidFill>
                      <a:prstDash val="solid"/>
                      <a:round/>
                      <a:headEnd type="none" w="med" len="med"/>
                      <a:tailEnd type="none" w="med" len="med"/>
                    </a:lnT>
                    <a:lnB w="6350" cap="flat" cmpd="sng" algn="ctr">
                      <a:solidFill>
                        <a:srgbClr val="0F243E"/>
                      </a:solidFill>
                      <a:prstDash val="solid"/>
                      <a:round/>
                      <a:headEnd type="none" w="med" len="med"/>
                      <a:tailEnd type="none" w="med" len="med"/>
                    </a:lnB>
                  </a:tcPr>
                </a:tc>
                <a:tc>
                  <a:txBody>
                    <a:bodyPr/>
                    <a:lstStyle/>
                    <a:p>
                      <a:pPr algn="ctr" fontAlgn="b"/>
                      <a:r>
                        <a:rPr lang="en-US" sz="1100" b="1" i="0" u="none" strike="noStrike">
                          <a:solidFill>
                            <a:srgbClr val="000000"/>
                          </a:solidFill>
                          <a:effectLst/>
                          <a:latin typeface="Calibri"/>
                        </a:rPr>
                        <a:t>O</a:t>
                      </a:r>
                    </a:p>
                  </a:txBody>
                  <a:tcPr marL="9525" marR="9525" marT="9525" marB="0" anchor="b">
                    <a:lnL w="6350" cap="flat" cmpd="sng" algn="ctr">
                      <a:solidFill>
                        <a:srgbClr val="0F243E"/>
                      </a:solidFill>
                      <a:prstDash val="solid"/>
                      <a:round/>
                      <a:headEnd type="none" w="med" len="med"/>
                      <a:tailEnd type="none" w="med" len="med"/>
                    </a:lnL>
                    <a:lnR w="6350" cap="flat" cmpd="sng" algn="ctr">
                      <a:solidFill>
                        <a:srgbClr val="0F243E"/>
                      </a:solidFill>
                      <a:prstDash val="solid"/>
                      <a:round/>
                      <a:headEnd type="none" w="med" len="med"/>
                      <a:tailEnd type="none" w="med" len="med"/>
                    </a:lnR>
                    <a:lnT w="6350" cap="flat" cmpd="sng" algn="ctr">
                      <a:solidFill>
                        <a:srgbClr val="0F243E"/>
                      </a:solidFill>
                      <a:prstDash val="solid"/>
                      <a:round/>
                      <a:headEnd type="none" w="med" len="med"/>
                      <a:tailEnd type="none" w="med" len="med"/>
                    </a:lnT>
                    <a:lnB w="6350" cap="flat" cmpd="sng" algn="ctr">
                      <a:solidFill>
                        <a:srgbClr val="0F243E"/>
                      </a:solidFill>
                      <a:prstDash val="solid"/>
                      <a:round/>
                      <a:headEnd type="none" w="med" len="med"/>
                      <a:tailEnd type="none" w="med" len="med"/>
                    </a:lnB>
                  </a:tcPr>
                </a:tc>
                <a:tc>
                  <a:txBody>
                    <a:bodyPr/>
                    <a:lstStyle/>
                    <a:p>
                      <a:pPr algn="ctr" fontAlgn="b"/>
                      <a:r>
                        <a:rPr lang="en-US" sz="1100" b="1" i="0" u="none" strike="noStrike">
                          <a:solidFill>
                            <a:srgbClr val="000000"/>
                          </a:solidFill>
                          <a:effectLst/>
                          <a:latin typeface="Calibri"/>
                        </a:rPr>
                        <a:t>X</a:t>
                      </a:r>
                    </a:p>
                  </a:txBody>
                  <a:tcPr marL="9525" marR="9525" marT="9525" marB="0" anchor="b">
                    <a:lnL w="6350" cap="flat" cmpd="sng" algn="ctr">
                      <a:solidFill>
                        <a:srgbClr val="0F243E"/>
                      </a:solidFill>
                      <a:prstDash val="solid"/>
                      <a:round/>
                      <a:headEnd type="none" w="med" len="med"/>
                      <a:tailEnd type="none" w="med" len="med"/>
                    </a:lnL>
                    <a:lnR w="6350" cap="flat" cmpd="sng" algn="ctr">
                      <a:solidFill>
                        <a:srgbClr val="0F243E"/>
                      </a:solidFill>
                      <a:prstDash val="solid"/>
                      <a:round/>
                      <a:headEnd type="none" w="med" len="med"/>
                      <a:tailEnd type="none" w="med" len="med"/>
                    </a:lnR>
                    <a:lnT w="6350" cap="flat" cmpd="sng" algn="ctr">
                      <a:solidFill>
                        <a:srgbClr val="0F243E"/>
                      </a:solidFill>
                      <a:prstDash val="solid"/>
                      <a:round/>
                      <a:headEnd type="none" w="med" len="med"/>
                      <a:tailEnd type="none" w="med" len="med"/>
                    </a:lnT>
                    <a:lnB w="6350" cap="flat" cmpd="sng" algn="ctr">
                      <a:solidFill>
                        <a:srgbClr val="0F243E"/>
                      </a:solidFill>
                      <a:prstDash val="solid"/>
                      <a:round/>
                      <a:headEnd type="none" w="med" len="med"/>
                      <a:tailEnd type="none" w="med" len="med"/>
                    </a:lnB>
                  </a:tcPr>
                </a:tc>
              </a:tr>
              <a:tr h="190500">
                <a:tc>
                  <a:txBody>
                    <a:bodyPr/>
                    <a:lstStyle/>
                    <a:p>
                      <a:pPr algn="l" fontAlgn="b"/>
                      <a:r>
                        <a:rPr lang="en-US" sz="1100" b="1" i="0" u="none" strike="noStrike">
                          <a:solidFill>
                            <a:srgbClr val="000000"/>
                          </a:solidFill>
                          <a:effectLst/>
                          <a:latin typeface="Calibri"/>
                        </a:rPr>
                        <a:t>Kris</a:t>
                      </a:r>
                    </a:p>
                  </a:txBody>
                  <a:tcPr marL="9525" marR="9525" marT="9525" marB="0" anchor="b">
                    <a:lnL>
                      <a:noFill/>
                    </a:lnL>
                    <a:lnR w="6350" cap="flat" cmpd="sng" algn="ctr">
                      <a:solidFill>
                        <a:srgbClr val="0F243E"/>
                      </a:solidFill>
                      <a:prstDash val="solid"/>
                      <a:round/>
                      <a:headEnd type="none" w="med" len="med"/>
                      <a:tailEnd type="none" w="med" len="med"/>
                    </a:lnR>
                    <a:lnT>
                      <a:noFill/>
                    </a:lnT>
                    <a:lnB>
                      <a:noFill/>
                    </a:lnB>
                  </a:tcPr>
                </a:tc>
                <a:tc>
                  <a:txBody>
                    <a:bodyPr/>
                    <a:lstStyle/>
                    <a:p>
                      <a:pPr algn="ctr" fontAlgn="b"/>
                      <a:r>
                        <a:rPr lang="en-US" sz="1100" b="1" i="0" u="none" strike="noStrike">
                          <a:solidFill>
                            <a:srgbClr val="000000"/>
                          </a:solidFill>
                          <a:effectLst/>
                          <a:latin typeface="Calibri"/>
                        </a:rPr>
                        <a:t>X</a:t>
                      </a:r>
                    </a:p>
                  </a:txBody>
                  <a:tcPr marL="9525" marR="9525" marT="9525" marB="0" anchor="b">
                    <a:lnL w="6350" cap="flat" cmpd="sng" algn="ctr">
                      <a:solidFill>
                        <a:srgbClr val="0F243E"/>
                      </a:solidFill>
                      <a:prstDash val="solid"/>
                      <a:round/>
                      <a:headEnd type="none" w="med" len="med"/>
                      <a:tailEnd type="none" w="med" len="med"/>
                    </a:lnL>
                    <a:lnR w="6350" cap="flat" cmpd="sng" algn="ctr">
                      <a:solidFill>
                        <a:srgbClr val="0F243E"/>
                      </a:solidFill>
                      <a:prstDash val="solid"/>
                      <a:round/>
                      <a:headEnd type="none" w="med" len="med"/>
                      <a:tailEnd type="none" w="med" len="med"/>
                    </a:lnR>
                    <a:lnT w="6350" cap="flat" cmpd="sng" algn="ctr">
                      <a:solidFill>
                        <a:srgbClr val="0F243E"/>
                      </a:solidFill>
                      <a:prstDash val="solid"/>
                      <a:round/>
                      <a:headEnd type="none" w="med" len="med"/>
                      <a:tailEnd type="none" w="med" len="med"/>
                    </a:lnT>
                    <a:lnB w="6350" cap="flat" cmpd="sng" algn="ctr">
                      <a:solidFill>
                        <a:srgbClr val="0F243E"/>
                      </a:solidFill>
                      <a:prstDash val="solid"/>
                      <a:round/>
                      <a:headEnd type="none" w="med" len="med"/>
                      <a:tailEnd type="none" w="med" len="med"/>
                    </a:lnB>
                  </a:tcPr>
                </a:tc>
                <a:tc>
                  <a:txBody>
                    <a:bodyPr/>
                    <a:lstStyle/>
                    <a:p>
                      <a:pPr algn="ctr" fontAlgn="b"/>
                      <a:r>
                        <a:rPr lang="en-US" sz="1100" b="1" i="0" u="none" strike="noStrike">
                          <a:solidFill>
                            <a:srgbClr val="000000"/>
                          </a:solidFill>
                          <a:effectLst/>
                          <a:latin typeface="Calibri"/>
                        </a:rPr>
                        <a:t>X</a:t>
                      </a:r>
                    </a:p>
                  </a:txBody>
                  <a:tcPr marL="9525" marR="9525" marT="9525" marB="0" anchor="b">
                    <a:lnL w="6350" cap="flat" cmpd="sng" algn="ctr">
                      <a:solidFill>
                        <a:srgbClr val="0F243E"/>
                      </a:solidFill>
                      <a:prstDash val="solid"/>
                      <a:round/>
                      <a:headEnd type="none" w="med" len="med"/>
                      <a:tailEnd type="none" w="med" len="med"/>
                    </a:lnL>
                    <a:lnR w="6350" cap="flat" cmpd="sng" algn="ctr">
                      <a:solidFill>
                        <a:srgbClr val="0F243E"/>
                      </a:solidFill>
                      <a:prstDash val="solid"/>
                      <a:round/>
                      <a:headEnd type="none" w="med" len="med"/>
                      <a:tailEnd type="none" w="med" len="med"/>
                    </a:lnR>
                    <a:lnT w="6350" cap="flat" cmpd="sng" algn="ctr">
                      <a:solidFill>
                        <a:srgbClr val="0F243E"/>
                      </a:solidFill>
                      <a:prstDash val="solid"/>
                      <a:round/>
                      <a:headEnd type="none" w="med" len="med"/>
                      <a:tailEnd type="none" w="med" len="med"/>
                    </a:lnT>
                    <a:lnB w="6350" cap="flat" cmpd="sng" algn="ctr">
                      <a:solidFill>
                        <a:srgbClr val="0F243E"/>
                      </a:solidFill>
                      <a:prstDash val="solid"/>
                      <a:round/>
                      <a:headEnd type="none" w="med" len="med"/>
                      <a:tailEnd type="none" w="med" len="med"/>
                    </a:lnB>
                  </a:tcPr>
                </a:tc>
                <a:tc>
                  <a:txBody>
                    <a:bodyPr/>
                    <a:lstStyle/>
                    <a:p>
                      <a:pPr algn="ctr" fontAlgn="b"/>
                      <a:r>
                        <a:rPr lang="en-US" sz="1100" b="1" i="0" u="none" strike="noStrike">
                          <a:solidFill>
                            <a:srgbClr val="000000"/>
                          </a:solidFill>
                          <a:effectLst/>
                          <a:latin typeface="Calibri"/>
                        </a:rPr>
                        <a:t>X</a:t>
                      </a:r>
                    </a:p>
                  </a:txBody>
                  <a:tcPr marL="9525" marR="9525" marT="9525" marB="0" anchor="b">
                    <a:lnL w="6350" cap="flat" cmpd="sng" algn="ctr">
                      <a:solidFill>
                        <a:srgbClr val="0F243E"/>
                      </a:solidFill>
                      <a:prstDash val="solid"/>
                      <a:round/>
                      <a:headEnd type="none" w="med" len="med"/>
                      <a:tailEnd type="none" w="med" len="med"/>
                    </a:lnL>
                    <a:lnR w="6350" cap="flat" cmpd="sng" algn="ctr">
                      <a:solidFill>
                        <a:srgbClr val="0F243E"/>
                      </a:solidFill>
                      <a:prstDash val="solid"/>
                      <a:round/>
                      <a:headEnd type="none" w="med" len="med"/>
                      <a:tailEnd type="none" w="med" len="med"/>
                    </a:lnR>
                    <a:lnT w="6350" cap="flat" cmpd="sng" algn="ctr">
                      <a:solidFill>
                        <a:srgbClr val="0F243E"/>
                      </a:solidFill>
                      <a:prstDash val="solid"/>
                      <a:round/>
                      <a:headEnd type="none" w="med" len="med"/>
                      <a:tailEnd type="none" w="med" len="med"/>
                    </a:lnT>
                    <a:lnB w="6350" cap="flat" cmpd="sng" algn="ctr">
                      <a:solidFill>
                        <a:srgbClr val="0F243E"/>
                      </a:solidFill>
                      <a:prstDash val="solid"/>
                      <a:round/>
                      <a:headEnd type="none" w="med" len="med"/>
                      <a:tailEnd type="none" w="med" len="med"/>
                    </a:lnB>
                  </a:tcPr>
                </a:tc>
                <a:tc>
                  <a:txBody>
                    <a:bodyPr/>
                    <a:lstStyle/>
                    <a:p>
                      <a:pPr algn="ctr" fontAlgn="b"/>
                      <a:r>
                        <a:rPr lang="en-US" sz="1100" b="1" i="0" u="none" strike="noStrike" dirty="0">
                          <a:solidFill>
                            <a:srgbClr val="000000"/>
                          </a:solidFill>
                          <a:effectLst/>
                          <a:latin typeface="Calibri"/>
                        </a:rPr>
                        <a:t>O</a:t>
                      </a:r>
                    </a:p>
                  </a:txBody>
                  <a:tcPr marL="9525" marR="9525" marT="9525" marB="0" anchor="b">
                    <a:lnL w="6350" cap="flat" cmpd="sng" algn="ctr">
                      <a:solidFill>
                        <a:srgbClr val="0F243E"/>
                      </a:solidFill>
                      <a:prstDash val="solid"/>
                      <a:round/>
                      <a:headEnd type="none" w="med" len="med"/>
                      <a:tailEnd type="none" w="med" len="med"/>
                    </a:lnL>
                    <a:lnR w="6350" cap="flat" cmpd="sng" algn="ctr">
                      <a:solidFill>
                        <a:srgbClr val="0F243E"/>
                      </a:solidFill>
                      <a:prstDash val="solid"/>
                      <a:round/>
                      <a:headEnd type="none" w="med" len="med"/>
                      <a:tailEnd type="none" w="med" len="med"/>
                    </a:lnR>
                    <a:lnT w="6350" cap="flat" cmpd="sng" algn="ctr">
                      <a:solidFill>
                        <a:srgbClr val="0F243E"/>
                      </a:solidFill>
                      <a:prstDash val="solid"/>
                      <a:round/>
                      <a:headEnd type="none" w="med" len="med"/>
                      <a:tailEnd type="none" w="med" len="med"/>
                    </a:lnT>
                    <a:lnB w="6350" cap="flat" cmpd="sng" algn="ctr">
                      <a:solidFill>
                        <a:srgbClr val="0F243E"/>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6206116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par>
                                <p:cTn id="8" presetID="10" presetClass="entr" presetSubtype="0" fill="hold"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fade">
                                      <p:cBhvr>
                                        <p:cTn id="10"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14097</TotalTime>
  <Words>760</Words>
  <Application>Microsoft Office PowerPoint</Application>
  <PresentationFormat>On-screen Show (4:3)</PresentationFormat>
  <Paragraphs>177</Paragraphs>
  <Slides>11</Slides>
  <Notes>10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Logic</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Acting it Out</dc:title>
  <dc:creator>Sylvia</dc:creator>
  <cp:lastModifiedBy>Owner</cp:lastModifiedBy>
  <cp:revision>97</cp:revision>
  <dcterms:created xsi:type="dcterms:W3CDTF">2011-08-10T03:06:22Z</dcterms:created>
  <dcterms:modified xsi:type="dcterms:W3CDTF">2013-08-04T20:20:11Z</dcterms:modified>
</cp:coreProperties>
</file>